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4"/>
  </p:notesMasterIdLst>
  <p:sldIdLst>
    <p:sldId id="256" r:id="rId2"/>
    <p:sldId id="301" r:id="rId3"/>
    <p:sldId id="304" r:id="rId4"/>
    <p:sldId id="258" r:id="rId5"/>
    <p:sldId id="263" r:id="rId6"/>
    <p:sldId id="302" r:id="rId7"/>
    <p:sldId id="261" r:id="rId8"/>
    <p:sldId id="264" r:id="rId9"/>
    <p:sldId id="265" r:id="rId10"/>
    <p:sldId id="270" r:id="rId11"/>
    <p:sldId id="271" r:id="rId12"/>
    <p:sldId id="277" r:id="rId13"/>
    <p:sldId id="278" r:id="rId14"/>
    <p:sldId id="297" r:id="rId15"/>
    <p:sldId id="281" r:id="rId16"/>
    <p:sldId id="291" r:id="rId17"/>
    <p:sldId id="299" r:id="rId18"/>
    <p:sldId id="282" r:id="rId19"/>
    <p:sldId id="640" r:id="rId20"/>
    <p:sldId id="303" r:id="rId21"/>
    <p:sldId id="288" r:id="rId22"/>
    <p:sldId id="290" r:id="rId23"/>
    <p:sldId id="289" r:id="rId24"/>
    <p:sldId id="280" r:id="rId25"/>
    <p:sldId id="543" r:id="rId26"/>
    <p:sldId id="688" r:id="rId27"/>
    <p:sldId id="726" r:id="rId28"/>
    <p:sldId id="724" r:id="rId29"/>
    <p:sldId id="810" r:id="rId30"/>
    <p:sldId id="295" r:id="rId31"/>
    <p:sldId id="286" r:id="rId32"/>
    <p:sldId id="300" r:id="rId3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400"/>
    <a:srgbClr val="FF5050"/>
    <a:srgbClr val="FF9900"/>
    <a:srgbClr val="FF6600"/>
    <a:srgbClr val="FF66FF"/>
    <a:srgbClr val="33CC33"/>
    <a:srgbClr val="0066FF"/>
    <a:srgbClr val="CCCC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5" autoAdjust="0"/>
    <p:restoredTop sz="95288" autoAdjust="0"/>
  </p:normalViewPr>
  <p:slideViewPr>
    <p:cSldViewPr>
      <p:cViewPr>
        <p:scale>
          <a:sx n="60" d="100"/>
          <a:sy n="60" d="100"/>
        </p:scale>
        <p:origin x="-1458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3A618-6281-4A27-A990-B3B052E969AE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ED6D5B9-7890-4DC9-8650-5D4A591C65CF}">
      <dgm:prSet custT="1"/>
      <dgm:spPr/>
      <dgm:t>
        <a:bodyPr/>
        <a:lstStyle/>
        <a:p>
          <a:pPr rtl="0"/>
          <a:r>
            <a:rPr lang="tr-TR" sz="2600" b="1" dirty="0" smtClean="0">
              <a:effectLst/>
              <a:latin typeface="+mj-lt"/>
              <a:ea typeface="Tahoma" pitchFamily="34" charset="0"/>
              <a:cs typeface="Tahoma" pitchFamily="34" charset="0"/>
            </a:rPr>
            <a:t>İl – İlçe Milli Eğitim Yetkilileri ve </a:t>
          </a:r>
        </a:p>
        <a:p>
          <a:pPr rtl="0"/>
          <a:r>
            <a:rPr lang="tr-TR" sz="2600" b="1" dirty="0" smtClean="0">
              <a:effectLst/>
              <a:latin typeface="+mj-lt"/>
              <a:ea typeface="Tahoma" pitchFamily="34" charset="0"/>
              <a:cs typeface="Tahoma" pitchFamily="34" charset="0"/>
            </a:rPr>
            <a:t>Okul İdarelerinin Desteği</a:t>
          </a:r>
          <a:endParaRPr lang="tr-TR" sz="2600" b="1" dirty="0">
            <a:effectLst/>
            <a:latin typeface="+mj-lt"/>
            <a:ea typeface="Tahoma" pitchFamily="34" charset="0"/>
            <a:cs typeface="Tahoma" pitchFamily="34" charset="0"/>
          </a:endParaRPr>
        </a:p>
      </dgm:t>
    </dgm:pt>
    <dgm:pt modelId="{10A4FB51-1ED5-4432-BEA7-F3BE37072F19}" type="parTrans" cxnId="{6E1CC7EB-8104-4683-B589-E62A3069E0EF}">
      <dgm:prSet/>
      <dgm:spPr/>
      <dgm:t>
        <a:bodyPr/>
        <a:lstStyle/>
        <a:p>
          <a:endParaRPr lang="tr-TR" sz="2600" b="1">
            <a:latin typeface="+mj-lt"/>
            <a:ea typeface="Tahoma" pitchFamily="34" charset="0"/>
            <a:cs typeface="Tahoma" pitchFamily="34" charset="0"/>
          </a:endParaRPr>
        </a:p>
      </dgm:t>
    </dgm:pt>
    <dgm:pt modelId="{1DB90FDB-1513-4B45-BB14-95EAFFCCCE64}" type="sibTrans" cxnId="{6E1CC7EB-8104-4683-B589-E62A3069E0EF}">
      <dgm:prSet/>
      <dgm:spPr/>
      <dgm:t>
        <a:bodyPr/>
        <a:lstStyle/>
        <a:p>
          <a:endParaRPr lang="tr-TR" sz="2600" b="1">
            <a:latin typeface="+mj-lt"/>
            <a:ea typeface="Tahoma" pitchFamily="34" charset="0"/>
            <a:cs typeface="Tahoma" pitchFamily="34" charset="0"/>
          </a:endParaRPr>
        </a:p>
      </dgm:t>
    </dgm:pt>
    <dgm:pt modelId="{B466A49A-C330-4F6C-86AF-4B732A428B98}">
      <dgm:prSet custT="1"/>
      <dgm:spPr/>
      <dgm:t>
        <a:bodyPr/>
        <a:lstStyle/>
        <a:p>
          <a:pPr rtl="0"/>
          <a:r>
            <a:rPr lang="tr-TR" sz="2600" b="1" dirty="0" smtClean="0">
              <a:latin typeface="+mj-lt"/>
              <a:ea typeface="Tahoma" pitchFamily="34" charset="0"/>
              <a:cs typeface="Tahoma" pitchFamily="34" charset="0"/>
            </a:rPr>
            <a:t>Öğretmen Bilgilendirmesi</a:t>
          </a:r>
          <a:endParaRPr lang="tr-TR" sz="2600" b="1" dirty="0">
            <a:latin typeface="+mj-lt"/>
            <a:ea typeface="Tahoma" pitchFamily="34" charset="0"/>
            <a:cs typeface="Tahoma" pitchFamily="34" charset="0"/>
          </a:endParaRPr>
        </a:p>
      </dgm:t>
    </dgm:pt>
    <dgm:pt modelId="{6ACCB85B-7272-4B17-B778-E8514BB08845}" type="parTrans" cxnId="{D4FDF707-2BCB-4C48-9830-D69702E1F588}">
      <dgm:prSet/>
      <dgm:spPr/>
      <dgm:t>
        <a:bodyPr/>
        <a:lstStyle/>
        <a:p>
          <a:endParaRPr lang="tr-TR" sz="2600" b="1">
            <a:latin typeface="+mj-lt"/>
            <a:ea typeface="Tahoma" pitchFamily="34" charset="0"/>
            <a:cs typeface="Tahoma" pitchFamily="34" charset="0"/>
          </a:endParaRPr>
        </a:p>
      </dgm:t>
    </dgm:pt>
    <dgm:pt modelId="{E557C4C3-BAB8-4A29-9CDB-211812EB7959}" type="sibTrans" cxnId="{D4FDF707-2BCB-4C48-9830-D69702E1F588}">
      <dgm:prSet/>
      <dgm:spPr/>
      <dgm:t>
        <a:bodyPr/>
        <a:lstStyle/>
        <a:p>
          <a:endParaRPr lang="tr-TR" sz="2600" b="1">
            <a:latin typeface="+mj-lt"/>
            <a:ea typeface="Tahoma" pitchFamily="34" charset="0"/>
            <a:cs typeface="Tahoma" pitchFamily="34" charset="0"/>
          </a:endParaRPr>
        </a:p>
      </dgm:t>
    </dgm:pt>
    <dgm:pt modelId="{3669DE67-18D9-4AE6-8EDC-D510C3C88A42}">
      <dgm:prSet custT="1"/>
      <dgm:spPr/>
      <dgm:t>
        <a:bodyPr/>
        <a:lstStyle/>
        <a:p>
          <a:pPr rtl="0"/>
          <a:r>
            <a:rPr lang="tr-TR" sz="2600" b="1" dirty="0" smtClean="0">
              <a:latin typeface="+mj-lt"/>
              <a:ea typeface="Tahoma" pitchFamily="34" charset="0"/>
              <a:cs typeface="Tahoma" pitchFamily="34" charset="0"/>
            </a:rPr>
            <a:t>Aile / Ebeveyn Bilgilendirmesi</a:t>
          </a:r>
          <a:endParaRPr lang="tr-TR" sz="2600" b="1" dirty="0">
            <a:latin typeface="+mj-lt"/>
            <a:ea typeface="Tahoma" pitchFamily="34" charset="0"/>
            <a:cs typeface="Tahoma" pitchFamily="34" charset="0"/>
          </a:endParaRPr>
        </a:p>
      </dgm:t>
    </dgm:pt>
    <dgm:pt modelId="{29D92BDB-47B3-4B37-B8DB-48C02DC606BD}" type="parTrans" cxnId="{040C75C8-839A-4281-B627-7C72BE54A674}">
      <dgm:prSet/>
      <dgm:spPr/>
      <dgm:t>
        <a:bodyPr/>
        <a:lstStyle/>
        <a:p>
          <a:endParaRPr lang="tr-TR" sz="2600" b="1">
            <a:latin typeface="+mj-lt"/>
            <a:ea typeface="Tahoma" pitchFamily="34" charset="0"/>
            <a:cs typeface="Tahoma" pitchFamily="34" charset="0"/>
          </a:endParaRPr>
        </a:p>
      </dgm:t>
    </dgm:pt>
    <dgm:pt modelId="{92F8C1FD-E81D-4322-A2E2-0B15BA90FDF8}" type="sibTrans" cxnId="{040C75C8-839A-4281-B627-7C72BE54A674}">
      <dgm:prSet/>
      <dgm:spPr/>
      <dgm:t>
        <a:bodyPr/>
        <a:lstStyle/>
        <a:p>
          <a:endParaRPr lang="tr-TR" sz="2600" b="1">
            <a:latin typeface="+mj-lt"/>
            <a:ea typeface="Tahoma" pitchFamily="34" charset="0"/>
            <a:cs typeface="Tahoma" pitchFamily="34" charset="0"/>
          </a:endParaRPr>
        </a:p>
      </dgm:t>
    </dgm:pt>
    <dgm:pt modelId="{27F59EA4-ACD8-48A4-BB1F-8EC4A4FAD0B8}" type="pres">
      <dgm:prSet presAssocID="{4263A618-6281-4A27-A990-B3B052E969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9394A8F6-5F7A-4C03-9B59-3D60FC02D845}" type="pres">
      <dgm:prSet presAssocID="{4263A618-6281-4A27-A990-B3B052E969AE}" presName="Name1" presStyleCnt="0"/>
      <dgm:spPr/>
      <dgm:t>
        <a:bodyPr/>
        <a:lstStyle/>
        <a:p>
          <a:endParaRPr lang="tr-TR"/>
        </a:p>
      </dgm:t>
    </dgm:pt>
    <dgm:pt modelId="{00B3C9D0-6AF3-45ED-828B-0D655263111E}" type="pres">
      <dgm:prSet presAssocID="{4263A618-6281-4A27-A990-B3B052E969AE}" presName="cycle" presStyleCnt="0"/>
      <dgm:spPr/>
      <dgm:t>
        <a:bodyPr/>
        <a:lstStyle/>
        <a:p>
          <a:endParaRPr lang="tr-TR"/>
        </a:p>
      </dgm:t>
    </dgm:pt>
    <dgm:pt modelId="{201C6B32-DE3C-41BF-BD0E-0A9AA3C64A3B}" type="pres">
      <dgm:prSet presAssocID="{4263A618-6281-4A27-A990-B3B052E969AE}" presName="srcNode" presStyleLbl="node1" presStyleIdx="0" presStyleCnt="3"/>
      <dgm:spPr/>
      <dgm:t>
        <a:bodyPr/>
        <a:lstStyle/>
        <a:p>
          <a:endParaRPr lang="tr-TR"/>
        </a:p>
      </dgm:t>
    </dgm:pt>
    <dgm:pt modelId="{CA22CC59-A749-4979-A5FB-9040EF683EE8}" type="pres">
      <dgm:prSet presAssocID="{4263A618-6281-4A27-A990-B3B052E969AE}" presName="conn" presStyleLbl="parChTrans1D2" presStyleIdx="0" presStyleCnt="1"/>
      <dgm:spPr/>
      <dgm:t>
        <a:bodyPr/>
        <a:lstStyle/>
        <a:p>
          <a:endParaRPr lang="tr-TR"/>
        </a:p>
      </dgm:t>
    </dgm:pt>
    <dgm:pt modelId="{E30B3E4A-2E80-4A48-A9D4-C3A51C0617F7}" type="pres">
      <dgm:prSet presAssocID="{4263A618-6281-4A27-A990-B3B052E969AE}" presName="extraNode" presStyleLbl="node1" presStyleIdx="0" presStyleCnt="3"/>
      <dgm:spPr/>
      <dgm:t>
        <a:bodyPr/>
        <a:lstStyle/>
        <a:p>
          <a:endParaRPr lang="tr-TR"/>
        </a:p>
      </dgm:t>
    </dgm:pt>
    <dgm:pt modelId="{42117D1D-BDF4-4064-B3EA-684F5C307009}" type="pres">
      <dgm:prSet presAssocID="{4263A618-6281-4A27-A990-B3B052E969AE}" presName="dstNode" presStyleLbl="node1" presStyleIdx="0" presStyleCnt="3"/>
      <dgm:spPr/>
      <dgm:t>
        <a:bodyPr/>
        <a:lstStyle/>
        <a:p>
          <a:endParaRPr lang="tr-TR"/>
        </a:p>
      </dgm:t>
    </dgm:pt>
    <dgm:pt modelId="{69267FCE-0F6C-4872-BFDB-B0236E713B7E}" type="pres">
      <dgm:prSet presAssocID="{8ED6D5B9-7890-4DC9-8650-5D4A591C65C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219172-B3B5-4DA4-A1DD-9BD132360E12}" type="pres">
      <dgm:prSet presAssocID="{8ED6D5B9-7890-4DC9-8650-5D4A591C65CF}" presName="accent_1" presStyleCnt="0"/>
      <dgm:spPr/>
      <dgm:t>
        <a:bodyPr/>
        <a:lstStyle/>
        <a:p>
          <a:endParaRPr lang="tr-TR"/>
        </a:p>
      </dgm:t>
    </dgm:pt>
    <dgm:pt modelId="{C4395F69-AA2A-4232-A475-EBB499C6FBDC}" type="pres">
      <dgm:prSet presAssocID="{8ED6D5B9-7890-4DC9-8650-5D4A591C65CF}" presName="accentRepeatNode" presStyleLbl="solidFgAcc1" presStyleIdx="0" presStyleCnt="3"/>
      <dgm:spPr/>
      <dgm:t>
        <a:bodyPr/>
        <a:lstStyle/>
        <a:p>
          <a:endParaRPr lang="tr-TR"/>
        </a:p>
      </dgm:t>
    </dgm:pt>
    <dgm:pt modelId="{3404AB6B-52BE-4C8F-9053-313A7C5C9AC4}" type="pres">
      <dgm:prSet presAssocID="{B466A49A-C330-4F6C-86AF-4B732A428B9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8E29FE-A748-45BE-9536-FC05DEB60CD7}" type="pres">
      <dgm:prSet presAssocID="{B466A49A-C330-4F6C-86AF-4B732A428B98}" presName="accent_2" presStyleCnt="0"/>
      <dgm:spPr/>
      <dgm:t>
        <a:bodyPr/>
        <a:lstStyle/>
        <a:p>
          <a:endParaRPr lang="tr-TR"/>
        </a:p>
      </dgm:t>
    </dgm:pt>
    <dgm:pt modelId="{475387AA-5FF8-4B8D-B68F-BBDF43B33D1A}" type="pres">
      <dgm:prSet presAssocID="{B466A49A-C330-4F6C-86AF-4B732A428B98}" presName="accentRepeatNode" presStyleLbl="solidFgAcc1" presStyleIdx="1" presStyleCnt="3"/>
      <dgm:spPr/>
      <dgm:t>
        <a:bodyPr/>
        <a:lstStyle/>
        <a:p>
          <a:endParaRPr lang="tr-TR"/>
        </a:p>
      </dgm:t>
    </dgm:pt>
    <dgm:pt modelId="{C72984F7-1A62-4E69-8B56-42DC2FB7A820}" type="pres">
      <dgm:prSet presAssocID="{3669DE67-18D9-4AE6-8EDC-D510C3C88A4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9A577E-0DD4-40CE-8AF3-89D9D01ED2F1}" type="pres">
      <dgm:prSet presAssocID="{3669DE67-18D9-4AE6-8EDC-D510C3C88A42}" presName="accent_3" presStyleCnt="0"/>
      <dgm:spPr/>
      <dgm:t>
        <a:bodyPr/>
        <a:lstStyle/>
        <a:p>
          <a:endParaRPr lang="tr-TR"/>
        </a:p>
      </dgm:t>
    </dgm:pt>
    <dgm:pt modelId="{A8968A05-8CD0-4552-A689-2F3DDA603E91}" type="pres">
      <dgm:prSet presAssocID="{3669DE67-18D9-4AE6-8EDC-D510C3C88A42}" presName="accentRepeatNode" presStyleLbl="solidFgAcc1" presStyleIdx="2" presStyleCnt="3"/>
      <dgm:spPr/>
      <dgm:t>
        <a:bodyPr/>
        <a:lstStyle/>
        <a:p>
          <a:endParaRPr lang="tr-TR"/>
        </a:p>
      </dgm:t>
    </dgm:pt>
  </dgm:ptLst>
  <dgm:cxnLst>
    <dgm:cxn modelId="{BED114FF-9597-43A3-ACB3-074BD2010F2F}" type="presOf" srcId="{3669DE67-18D9-4AE6-8EDC-D510C3C88A42}" destId="{C72984F7-1A62-4E69-8B56-42DC2FB7A820}" srcOrd="0" destOrd="0" presId="urn:microsoft.com/office/officeart/2008/layout/VerticalCurvedList"/>
    <dgm:cxn modelId="{EBED5B57-6D70-42DC-A598-F98D31561D10}" type="presOf" srcId="{8ED6D5B9-7890-4DC9-8650-5D4A591C65CF}" destId="{69267FCE-0F6C-4872-BFDB-B0236E713B7E}" srcOrd="0" destOrd="0" presId="urn:microsoft.com/office/officeart/2008/layout/VerticalCurvedList"/>
    <dgm:cxn modelId="{6E1CC7EB-8104-4683-B589-E62A3069E0EF}" srcId="{4263A618-6281-4A27-A990-B3B052E969AE}" destId="{8ED6D5B9-7890-4DC9-8650-5D4A591C65CF}" srcOrd="0" destOrd="0" parTransId="{10A4FB51-1ED5-4432-BEA7-F3BE37072F19}" sibTransId="{1DB90FDB-1513-4B45-BB14-95EAFFCCCE64}"/>
    <dgm:cxn modelId="{DE56A972-36A6-49B4-B69E-DDF907E01F51}" type="presOf" srcId="{B466A49A-C330-4F6C-86AF-4B732A428B98}" destId="{3404AB6B-52BE-4C8F-9053-313A7C5C9AC4}" srcOrd="0" destOrd="0" presId="urn:microsoft.com/office/officeart/2008/layout/VerticalCurvedList"/>
    <dgm:cxn modelId="{2AFA30B8-07E1-44B3-84CA-050E297432F8}" type="presOf" srcId="{4263A618-6281-4A27-A990-B3B052E969AE}" destId="{27F59EA4-ACD8-48A4-BB1F-8EC4A4FAD0B8}" srcOrd="0" destOrd="0" presId="urn:microsoft.com/office/officeart/2008/layout/VerticalCurvedList"/>
    <dgm:cxn modelId="{F1CB59F3-7BE7-4629-9BBD-58104B04B2B9}" type="presOf" srcId="{1DB90FDB-1513-4B45-BB14-95EAFFCCCE64}" destId="{CA22CC59-A749-4979-A5FB-9040EF683EE8}" srcOrd="0" destOrd="0" presId="urn:microsoft.com/office/officeart/2008/layout/VerticalCurvedList"/>
    <dgm:cxn modelId="{040C75C8-839A-4281-B627-7C72BE54A674}" srcId="{4263A618-6281-4A27-A990-B3B052E969AE}" destId="{3669DE67-18D9-4AE6-8EDC-D510C3C88A42}" srcOrd="2" destOrd="0" parTransId="{29D92BDB-47B3-4B37-B8DB-48C02DC606BD}" sibTransId="{92F8C1FD-E81D-4322-A2E2-0B15BA90FDF8}"/>
    <dgm:cxn modelId="{D4FDF707-2BCB-4C48-9830-D69702E1F588}" srcId="{4263A618-6281-4A27-A990-B3B052E969AE}" destId="{B466A49A-C330-4F6C-86AF-4B732A428B98}" srcOrd="1" destOrd="0" parTransId="{6ACCB85B-7272-4B17-B778-E8514BB08845}" sibTransId="{E557C4C3-BAB8-4A29-9CDB-211812EB7959}"/>
    <dgm:cxn modelId="{8CF7E58E-CFF4-4F2D-B09F-FA521A4620E1}" type="presParOf" srcId="{27F59EA4-ACD8-48A4-BB1F-8EC4A4FAD0B8}" destId="{9394A8F6-5F7A-4C03-9B59-3D60FC02D845}" srcOrd="0" destOrd="0" presId="urn:microsoft.com/office/officeart/2008/layout/VerticalCurvedList"/>
    <dgm:cxn modelId="{B82C2571-95B5-4773-BD46-D2DECE4833BC}" type="presParOf" srcId="{9394A8F6-5F7A-4C03-9B59-3D60FC02D845}" destId="{00B3C9D0-6AF3-45ED-828B-0D655263111E}" srcOrd="0" destOrd="0" presId="urn:microsoft.com/office/officeart/2008/layout/VerticalCurvedList"/>
    <dgm:cxn modelId="{EE0BED86-EB51-481A-8F64-352B96052C52}" type="presParOf" srcId="{00B3C9D0-6AF3-45ED-828B-0D655263111E}" destId="{201C6B32-DE3C-41BF-BD0E-0A9AA3C64A3B}" srcOrd="0" destOrd="0" presId="urn:microsoft.com/office/officeart/2008/layout/VerticalCurvedList"/>
    <dgm:cxn modelId="{995C0948-24EE-472C-9B88-1AC53087829B}" type="presParOf" srcId="{00B3C9D0-6AF3-45ED-828B-0D655263111E}" destId="{CA22CC59-A749-4979-A5FB-9040EF683EE8}" srcOrd="1" destOrd="0" presId="urn:microsoft.com/office/officeart/2008/layout/VerticalCurvedList"/>
    <dgm:cxn modelId="{87E6AC81-02F2-46AB-9FF4-8DB8CC3D72F3}" type="presParOf" srcId="{00B3C9D0-6AF3-45ED-828B-0D655263111E}" destId="{E30B3E4A-2E80-4A48-A9D4-C3A51C0617F7}" srcOrd="2" destOrd="0" presId="urn:microsoft.com/office/officeart/2008/layout/VerticalCurvedList"/>
    <dgm:cxn modelId="{33A3F62B-097F-4FCB-BFA3-C92FF2FD785A}" type="presParOf" srcId="{00B3C9D0-6AF3-45ED-828B-0D655263111E}" destId="{42117D1D-BDF4-4064-B3EA-684F5C307009}" srcOrd="3" destOrd="0" presId="urn:microsoft.com/office/officeart/2008/layout/VerticalCurvedList"/>
    <dgm:cxn modelId="{3506C60E-FA34-494C-8968-292B7781041A}" type="presParOf" srcId="{9394A8F6-5F7A-4C03-9B59-3D60FC02D845}" destId="{69267FCE-0F6C-4872-BFDB-B0236E713B7E}" srcOrd="1" destOrd="0" presId="urn:microsoft.com/office/officeart/2008/layout/VerticalCurvedList"/>
    <dgm:cxn modelId="{E4BEF474-5A7B-4780-A77A-A672B7CA7BA5}" type="presParOf" srcId="{9394A8F6-5F7A-4C03-9B59-3D60FC02D845}" destId="{6B219172-B3B5-4DA4-A1DD-9BD132360E12}" srcOrd="2" destOrd="0" presId="urn:microsoft.com/office/officeart/2008/layout/VerticalCurvedList"/>
    <dgm:cxn modelId="{3D49D3A2-EA81-4117-B3C6-177C9CAC24BA}" type="presParOf" srcId="{6B219172-B3B5-4DA4-A1DD-9BD132360E12}" destId="{C4395F69-AA2A-4232-A475-EBB499C6FBDC}" srcOrd="0" destOrd="0" presId="urn:microsoft.com/office/officeart/2008/layout/VerticalCurvedList"/>
    <dgm:cxn modelId="{27F82A9D-B848-490F-916E-CD87A3EEDA06}" type="presParOf" srcId="{9394A8F6-5F7A-4C03-9B59-3D60FC02D845}" destId="{3404AB6B-52BE-4C8F-9053-313A7C5C9AC4}" srcOrd="3" destOrd="0" presId="urn:microsoft.com/office/officeart/2008/layout/VerticalCurvedList"/>
    <dgm:cxn modelId="{8F5B6AF9-0C8C-40D1-BCCE-DE4E126F4817}" type="presParOf" srcId="{9394A8F6-5F7A-4C03-9B59-3D60FC02D845}" destId="{E58E29FE-A748-45BE-9536-FC05DEB60CD7}" srcOrd="4" destOrd="0" presId="urn:microsoft.com/office/officeart/2008/layout/VerticalCurvedList"/>
    <dgm:cxn modelId="{7F317950-53AD-4E85-BA45-699296B80D44}" type="presParOf" srcId="{E58E29FE-A748-45BE-9536-FC05DEB60CD7}" destId="{475387AA-5FF8-4B8D-B68F-BBDF43B33D1A}" srcOrd="0" destOrd="0" presId="urn:microsoft.com/office/officeart/2008/layout/VerticalCurvedList"/>
    <dgm:cxn modelId="{DE792EE5-A517-4907-94FF-7831DE714F66}" type="presParOf" srcId="{9394A8F6-5F7A-4C03-9B59-3D60FC02D845}" destId="{C72984F7-1A62-4E69-8B56-42DC2FB7A820}" srcOrd="5" destOrd="0" presId="urn:microsoft.com/office/officeart/2008/layout/VerticalCurvedList"/>
    <dgm:cxn modelId="{4EFB75A2-3A06-42CB-A078-C97F0DFD7804}" type="presParOf" srcId="{9394A8F6-5F7A-4C03-9B59-3D60FC02D845}" destId="{919A577E-0DD4-40CE-8AF3-89D9D01ED2F1}" srcOrd="6" destOrd="0" presId="urn:microsoft.com/office/officeart/2008/layout/VerticalCurvedList"/>
    <dgm:cxn modelId="{32A57D0C-A936-4565-9CDF-2D83D62100A6}" type="presParOf" srcId="{919A577E-0DD4-40CE-8AF3-89D9D01ED2F1}" destId="{A8968A05-8CD0-4552-A689-2F3DDA603E91}" srcOrd="0" destOrd="0" presId="urn:microsoft.com/office/officeart/2008/layout/VerticalCurvedList"/>
  </dgm:cxnLst>
  <dgm:bg>
    <a:noFill/>
    <a:effectLst>
      <a:glow rad="12700">
        <a:schemeClr val="accent1">
          <a:alpha val="40000"/>
        </a:schemeClr>
      </a:glow>
      <a:softEdge rad="889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F64C3-E493-41EB-8E41-B64342D897A2}" type="doc">
      <dgm:prSet loTypeId="urn:microsoft.com/office/officeart/2005/8/layout/vList6" loCatId="list" qsTypeId="urn:microsoft.com/office/officeart/2005/8/quickstyle/3d3" qsCatId="3D" csTypeId="urn:microsoft.com/office/officeart/2005/8/colors/accent1_2#1" csCatId="accent1" phldr="1"/>
      <dgm:spPr/>
    </dgm:pt>
    <dgm:pt modelId="{B5C86F71-B88F-4C40-B0B8-4274ED1B2637}">
      <dgm:prSet phldrT="[Metin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tr-TR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7AE55F6-9FD7-449D-B99C-ED029C00776D}" type="parTrans" cxnId="{DD82259C-C049-44E1-A648-31D5FA715314}">
      <dgm:prSet/>
      <dgm:spPr/>
      <dgm:t>
        <a:bodyPr/>
        <a:lstStyle/>
        <a:p>
          <a:endParaRPr lang="tr-TR"/>
        </a:p>
      </dgm:t>
    </dgm:pt>
    <dgm:pt modelId="{AC88DF70-B7CA-46DB-AF07-F9E3A67BF5EB}" type="sibTrans" cxnId="{DD82259C-C049-44E1-A648-31D5FA715314}">
      <dgm:prSet/>
      <dgm:spPr/>
      <dgm:t>
        <a:bodyPr/>
        <a:lstStyle/>
        <a:p>
          <a:endParaRPr lang="tr-TR"/>
        </a:p>
      </dgm:t>
    </dgm:pt>
    <dgm:pt modelId="{31F7D3B7-AE22-4804-9FC5-79D9306A2624}">
      <dgm:prSet phldrT="[Metin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/>
          <a:endParaRPr lang="tr-TR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A8E0737-1137-491E-BAB7-27CCDA402F4D}" type="parTrans" cxnId="{4BBD3C1B-E378-400F-BC58-B008BA6ED40E}">
      <dgm:prSet/>
      <dgm:spPr/>
      <dgm:t>
        <a:bodyPr/>
        <a:lstStyle/>
        <a:p>
          <a:endParaRPr lang="tr-TR"/>
        </a:p>
      </dgm:t>
    </dgm:pt>
    <dgm:pt modelId="{3A9A834B-505D-4235-A577-3F38EDA77F76}" type="sibTrans" cxnId="{4BBD3C1B-E378-400F-BC58-B008BA6ED40E}">
      <dgm:prSet/>
      <dgm:spPr/>
      <dgm:t>
        <a:bodyPr/>
        <a:lstStyle/>
        <a:p>
          <a:endParaRPr lang="tr-TR"/>
        </a:p>
      </dgm:t>
    </dgm:pt>
    <dgm:pt modelId="{3CCE2EFD-4825-4D9B-AFCE-F9D651943F5F}" type="pres">
      <dgm:prSet presAssocID="{22EF64C3-E493-41EB-8E41-B64342D897A2}" presName="Name0" presStyleCnt="0">
        <dgm:presLayoutVars>
          <dgm:dir/>
          <dgm:animLvl val="lvl"/>
          <dgm:resizeHandles/>
        </dgm:presLayoutVars>
      </dgm:prSet>
      <dgm:spPr/>
    </dgm:pt>
    <dgm:pt modelId="{2C42842F-C03B-400F-A8E3-288E109F7A0D}" type="pres">
      <dgm:prSet presAssocID="{B5C86F71-B88F-4C40-B0B8-4274ED1B2637}" presName="linNode" presStyleCnt="0"/>
      <dgm:spPr/>
    </dgm:pt>
    <dgm:pt modelId="{84E4DFEF-97B5-457B-A229-8D26C37565F0}" type="pres">
      <dgm:prSet presAssocID="{B5C86F71-B88F-4C40-B0B8-4274ED1B263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DF78F2-B782-4057-8882-AF003471D4C1}" type="pres">
      <dgm:prSet presAssocID="{B5C86F71-B88F-4C40-B0B8-4274ED1B2637}" presName="childShp" presStyleLbl="bgAccFollowNode1" presStyleIdx="0" presStyleCnt="2">
        <dgm:presLayoutVars>
          <dgm:bulletEnabled val="1"/>
        </dgm:presLayoutVars>
      </dgm:prSet>
      <dgm:spPr/>
    </dgm:pt>
    <dgm:pt modelId="{E7D28930-F351-40C3-A7AC-A10EF2F2EF72}" type="pres">
      <dgm:prSet presAssocID="{AC88DF70-B7CA-46DB-AF07-F9E3A67BF5EB}" presName="spacing" presStyleCnt="0"/>
      <dgm:spPr/>
    </dgm:pt>
    <dgm:pt modelId="{158E1C8D-920D-4A3F-B42E-124E588BE9F6}" type="pres">
      <dgm:prSet presAssocID="{31F7D3B7-AE22-4804-9FC5-79D9306A2624}" presName="linNode" presStyleCnt="0"/>
      <dgm:spPr/>
    </dgm:pt>
    <dgm:pt modelId="{55E054CC-7BC3-44DE-9712-63BEB526340A}" type="pres">
      <dgm:prSet presAssocID="{31F7D3B7-AE22-4804-9FC5-79D9306A262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43C4C3-8D6E-4C75-99E0-B8B7B9CF6AB7}" type="pres">
      <dgm:prSet presAssocID="{31F7D3B7-AE22-4804-9FC5-79D9306A262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7410AD1-2977-43B5-A817-30A4F0E8FF5E}" type="presOf" srcId="{B5C86F71-B88F-4C40-B0B8-4274ED1B2637}" destId="{84E4DFEF-97B5-457B-A229-8D26C37565F0}" srcOrd="0" destOrd="0" presId="urn:microsoft.com/office/officeart/2005/8/layout/vList6"/>
    <dgm:cxn modelId="{DD82259C-C049-44E1-A648-31D5FA715314}" srcId="{22EF64C3-E493-41EB-8E41-B64342D897A2}" destId="{B5C86F71-B88F-4C40-B0B8-4274ED1B2637}" srcOrd="0" destOrd="0" parTransId="{37AE55F6-9FD7-449D-B99C-ED029C00776D}" sibTransId="{AC88DF70-B7CA-46DB-AF07-F9E3A67BF5EB}"/>
    <dgm:cxn modelId="{24E58ED1-B5D3-4E1F-AC8F-3F110F4A7069}" type="presOf" srcId="{22EF64C3-E493-41EB-8E41-B64342D897A2}" destId="{3CCE2EFD-4825-4D9B-AFCE-F9D651943F5F}" srcOrd="0" destOrd="0" presId="urn:microsoft.com/office/officeart/2005/8/layout/vList6"/>
    <dgm:cxn modelId="{15A95346-D3F0-4011-BC20-CE4A259776FD}" type="presOf" srcId="{31F7D3B7-AE22-4804-9FC5-79D9306A2624}" destId="{55E054CC-7BC3-44DE-9712-63BEB526340A}" srcOrd="0" destOrd="0" presId="urn:microsoft.com/office/officeart/2005/8/layout/vList6"/>
    <dgm:cxn modelId="{4BBD3C1B-E378-400F-BC58-B008BA6ED40E}" srcId="{22EF64C3-E493-41EB-8E41-B64342D897A2}" destId="{31F7D3B7-AE22-4804-9FC5-79D9306A2624}" srcOrd="1" destOrd="0" parTransId="{1A8E0737-1137-491E-BAB7-27CCDA402F4D}" sibTransId="{3A9A834B-505D-4235-A577-3F38EDA77F76}"/>
    <dgm:cxn modelId="{01D444FA-6524-45E0-9AD7-5C01D81B7595}" type="presParOf" srcId="{3CCE2EFD-4825-4D9B-AFCE-F9D651943F5F}" destId="{2C42842F-C03B-400F-A8E3-288E109F7A0D}" srcOrd="0" destOrd="0" presId="urn:microsoft.com/office/officeart/2005/8/layout/vList6"/>
    <dgm:cxn modelId="{962F824F-CC35-4A5D-B1E8-4A8B122C2831}" type="presParOf" srcId="{2C42842F-C03B-400F-A8E3-288E109F7A0D}" destId="{84E4DFEF-97B5-457B-A229-8D26C37565F0}" srcOrd="0" destOrd="0" presId="urn:microsoft.com/office/officeart/2005/8/layout/vList6"/>
    <dgm:cxn modelId="{B948E40C-5460-4EB9-A535-8217CD6023B9}" type="presParOf" srcId="{2C42842F-C03B-400F-A8E3-288E109F7A0D}" destId="{FBDF78F2-B782-4057-8882-AF003471D4C1}" srcOrd="1" destOrd="0" presId="urn:microsoft.com/office/officeart/2005/8/layout/vList6"/>
    <dgm:cxn modelId="{F96F4853-EC22-4E86-8DC9-2F10E220F01A}" type="presParOf" srcId="{3CCE2EFD-4825-4D9B-AFCE-F9D651943F5F}" destId="{E7D28930-F351-40C3-A7AC-A10EF2F2EF72}" srcOrd="1" destOrd="0" presId="urn:microsoft.com/office/officeart/2005/8/layout/vList6"/>
    <dgm:cxn modelId="{6BF53BCA-CD69-4DC4-B2B6-C2B93B7AA085}" type="presParOf" srcId="{3CCE2EFD-4825-4D9B-AFCE-F9D651943F5F}" destId="{158E1C8D-920D-4A3F-B42E-124E588BE9F6}" srcOrd="2" destOrd="0" presId="urn:microsoft.com/office/officeart/2005/8/layout/vList6"/>
    <dgm:cxn modelId="{361AEC39-14EE-44AA-9697-FD575D5F4026}" type="presParOf" srcId="{158E1C8D-920D-4A3F-B42E-124E588BE9F6}" destId="{55E054CC-7BC3-44DE-9712-63BEB526340A}" srcOrd="0" destOrd="0" presId="urn:microsoft.com/office/officeart/2005/8/layout/vList6"/>
    <dgm:cxn modelId="{5A923A3E-AA64-4373-857B-BB6957CCAE72}" type="presParOf" srcId="{158E1C8D-920D-4A3F-B42E-124E588BE9F6}" destId="{DF43C4C3-8D6E-4C75-99E0-B8B7B9CF6AB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833795-C906-4E49-9F75-716F136A826F}" type="doc">
      <dgm:prSet loTypeId="urn:microsoft.com/office/officeart/2009/layout/CirclePictureHierarchy" loCatId="hierarchy" qsTypeId="urn:microsoft.com/office/officeart/2005/8/quickstyle/3d2" qsCatId="3D" csTypeId="urn:microsoft.com/office/officeart/2005/8/colors/accent2_3" csCatId="accent2" phldr="1"/>
      <dgm:spPr/>
    </dgm:pt>
    <dgm:pt modelId="{88FAB037-245A-41E1-B56B-8F6B9C27694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cap="non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EĞİTİM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cap="non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BİRİMİ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cap="non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12 Akademisyen</a:t>
          </a:r>
        </a:p>
      </dgm:t>
    </dgm:pt>
    <dgm:pt modelId="{3FABB976-2A8E-4CE7-AB9D-ED2D508ADBEC}" type="parTrans" cxnId="{35E4239A-1C82-417C-A5EC-B314208697D6}">
      <dgm:prSet/>
      <dgm:spPr/>
      <dgm:t>
        <a:bodyPr/>
        <a:lstStyle/>
        <a:p>
          <a:endParaRPr lang="tr-TR"/>
        </a:p>
      </dgm:t>
    </dgm:pt>
    <dgm:pt modelId="{2666920C-E595-45A7-A021-AD134DFB3C1D}" type="sibTrans" cxnId="{35E4239A-1C82-417C-A5EC-B314208697D6}">
      <dgm:prSet/>
      <dgm:spPr/>
      <dgm:t>
        <a:bodyPr/>
        <a:lstStyle/>
        <a:p>
          <a:endParaRPr lang="tr-TR"/>
        </a:p>
      </dgm:t>
    </dgm:pt>
    <dgm:pt modelId="{F7BE56EC-8D15-4675-B6AC-3B319C137CF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cap="none" spc="50" normalizeH="0" baseline="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PROCTER &amp;GAMBLE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tr-TR" sz="1600" b="1" i="0" u="none" strike="noStrike" cap="none" spc="50" normalizeH="0" baseline="0" dirty="0" smtClean="0">
            <a:ln w="11430"/>
            <a:solidFill>
              <a:schemeClr val="tx2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cap="none" spc="50" normalizeH="0" baseline="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Orkid Ürün Birimi</a:t>
          </a:r>
        </a:p>
      </dgm:t>
    </dgm:pt>
    <dgm:pt modelId="{E77CD9C8-E536-48D3-BC28-DE9F08726487}" type="parTrans" cxnId="{559F7D9A-473E-4F59-A09E-59C3D74258E6}">
      <dgm:prSet/>
      <dgm:spPr/>
      <dgm:t>
        <a:bodyPr/>
        <a:lstStyle/>
        <a:p>
          <a:endParaRPr lang="tr-TR"/>
        </a:p>
      </dgm:t>
    </dgm:pt>
    <dgm:pt modelId="{0890BF45-32CC-4015-8EED-C234944BA51E}" type="sibTrans" cxnId="{559F7D9A-473E-4F59-A09E-59C3D74258E6}">
      <dgm:prSet/>
      <dgm:spPr/>
      <dgm:t>
        <a:bodyPr/>
        <a:lstStyle/>
        <a:p>
          <a:endParaRPr lang="tr-TR"/>
        </a:p>
      </dgm:t>
    </dgm:pt>
    <dgm:pt modelId="{15A4F305-6259-4F77-8EA4-0552E73F237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tr-TR" sz="1900" b="1" i="0" u="none" strike="noStrike" cap="none" normalizeH="0" baseline="0" dirty="0" smtClean="0">
            <a:ln/>
            <a:solidFill>
              <a:srgbClr val="FF6600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cap="none" spc="50" normalizeH="0" baseline="0" dirty="0" smtClean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ZEN HALKLA İLİŞKİLER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tr-TR" sz="1900" b="0" i="0" u="none" strike="noStrike" cap="none" normalizeH="0" baseline="0" dirty="0" smtClean="0">
            <a:ln/>
            <a:solidFill>
              <a:srgbClr val="FF6600"/>
            </a:solidFill>
            <a:effectLst/>
            <a:latin typeface="Verdana" pitchFamily="34" charset="0"/>
          </a:endParaRPr>
        </a:p>
      </dgm:t>
    </dgm:pt>
    <dgm:pt modelId="{CFE8B8C0-953B-4E9F-A2F7-E18BDE26EB86}" type="parTrans" cxnId="{C1D880FF-AE65-460E-AA7C-04CB8827F1DE}">
      <dgm:prSet/>
      <dgm:spPr/>
      <dgm:t>
        <a:bodyPr/>
        <a:lstStyle/>
        <a:p>
          <a:endParaRPr lang="tr-TR"/>
        </a:p>
      </dgm:t>
    </dgm:pt>
    <dgm:pt modelId="{2170B1F4-2A99-4FD7-B812-5E61362A3EF9}" type="sibTrans" cxnId="{C1D880FF-AE65-460E-AA7C-04CB8827F1DE}">
      <dgm:prSet/>
      <dgm:spPr/>
      <dgm:t>
        <a:bodyPr/>
        <a:lstStyle/>
        <a:p>
          <a:endParaRPr lang="tr-TR"/>
        </a:p>
      </dgm:t>
    </dgm:pt>
    <dgm:pt modelId="{2BB65939-7FA6-4CB5-A9C6-91C753266DC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cap="non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T.C.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cap="non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MİLLİ EĞİTİM BAKANLIĞI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tr-TR" sz="1000" b="1" i="0" u="none" strike="noStrike" cap="none" spc="50" normalizeH="0" baseline="0" dirty="0" smtClean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cap="non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Mesleki Teknik Eğitim Genel Müdürlüğü</a:t>
          </a:r>
        </a:p>
      </dgm:t>
    </dgm:pt>
    <dgm:pt modelId="{110047F7-7C96-4054-B972-9CE3FC83B84F}" type="parTrans" cxnId="{B4923B78-E352-4D7C-9A43-DA61E7087B59}">
      <dgm:prSet/>
      <dgm:spPr/>
      <dgm:t>
        <a:bodyPr/>
        <a:lstStyle/>
        <a:p>
          <a:endParaRPr lang="tr-TR"/>
        </a:p>
      </dgm:t>
    </dgm:pt>
    <dgm:pt modelId="{FFA59C06-C752-4799-9DE7-EE8A1D6F632E}" type="sibTrans" cxnId="{B4923B78-E352-4D7C-9A43-DA61E7087B59}">
      <dgm:prSet/>
      <dgm:spPr/>
      <dgm:t>
        <a:bodyPr/>
        <a:lstStyle/>
        <a:p>
          <a:endParaRPr lang="tr-TR"/>
        </a:p>
      </dgm:t>
    </dgm:pt>
    <dgm:pt modelId="{C1658E74-D51A-4C5C-A5FE-7C847429CE23}" type="pres">
      <dgm:prSet presAssocID="{99833795-C906-4E49-9F75-716F136A82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B2D360-5D63-4D71-8A6D-47D82D13B667}" type="pres">
      <dgm:prSet presAssocID="{88FAB037-245A-41E1-B56B-8F6B9C27694C}" presName="hierRoot1" presStyleCnt="0"/>
      <dgm:spPr/>
    </dgm:pt>
    <dgm:pt modelId="{EF1BB187-5EB1-40D6-AE08-C2B5449615A4}" type="pres">
      <dgm:prSet presAssocID="{88FAB037-245A-41E1-B56B-8F6B9C27694C}" presName="composite" presStyleCnt="0"/>
      <dgm:spPr/>
    </dgm:pt>
    <dgm:pt modelId="{1FD10E07-6BA5-49A4-B30A-6CE37269FE92}" type="pres">
      <dgm:prSet presAssocID="{88FAB037-245A-41E1-B56B-8F6B9C27694C}" presName="image" presStyleLbl="node0" presStyleIdx="0" presStyleCnt="1" custLinFactNeighborX="37093" custLinFactNeighborY="18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FFAC63B-768F-4A26-A4D2-3592E2FE0EDB}" type="pres">
      <dgm:prSet presAssocID="{88FAB037-245A-41E1-B56B-8F6B9C27694C}" presName="text" presStyleLbl="revTx" presStyleIdx="0" presStyleCnt="4" custScaleX="156511" custLinFactNeighborX="54459" custLinFactNeighborY="1863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CB92EB8-579C-4DF9-94A6-1503E2C64BD1}" type="pres">
      <dgm:prSet presAssocID="{88FAB037-245A-41E1-B56B-8F6B9C27694C}" presName="hierChild2" presStyleCnt="0"/>
      <dgm:spPr/>
    </dgm:pt>
    <dgm:pt modelId="{2C449AE4-DC3D-4DB8-AC69-AFA3507240F5}" type="pres">
      <dgm:prSet presAssocID="{E77CD9C8-E536-48D3-BC28-DE9F08726487}" presName="Name10" presStyleLbl="parChTrans1D2" presStyleIdx="0" presStyleCnt="2"/>
      <dgm:spPr/>
      <dgm:t>
        <a:bodyPr/>
        <a:lstStyle/>
        <a:p>
          <a:endParaRPr lang="tr-TR"/>
        </a:p>
      </dgm:t>
    </dgm:pt>
    <dgm:pt modelId="{9726361B-9B9D-49D8-BE73-1387E803204D}" type="pres">
      <dgm:prSet presAssocID="{F7BE56EC-8D15-4675-B6AC-3B319C137CFC}" presName="hierRoot2" presStyleCnt="0"/>
      <dgm:spPr/>
    </dgm:pt>
    <dgm:pt modelId="{1CF132F0-8B1D-4BC6-A7A9-40507DEA4F45}" type="pres">
      <dgm:prSet presAssocID="{F7BE56EC-8D15-4675-B6AC-3B319C137CFC}" presName="composite2" presStyleCnt="0"/>
      <dgm:spPr/>
    </dgm:pt>
    <dgm:pt modelId="{359E4409-0CFE-4FF9-A7EE-365A4D5DB906}" type="pres">
      <dgm:prSet presAssocID="{F7BE56EC-8D15-4675-B6AC-3B319C137CFC}" presName="image2" presStyleLbl="node2" presStyleIdx="0" presStyleCnt="2" custLinFactNeighborX="10274" custLinFactNeighborY="291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FE6B421-6935-4B10-A6D2-4C813C1D3AC1}" type="pres">
      <dgm:prSet presAssocID="{F7BE56EC-8D15-4675-B6AC-3B319C137CFC}" presName="text2" presStyleLbl="revTx" presStyleIdx="1" presStyleCnt="4" custScaleX="146983" custLinFactNeighborX="31245" custLinFactNeighborY="-236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036E51E-62FC-484C-AD90-6E3EC87940C7}" type="pres">
      <dgm:prSet presAssocID="{F7BE56EC-8D15-4675-B6AC-3B319C137CFC}" presName="hierChild3" presStyleCnt="0"/>
      <dgm:spPr/>
    </dgm:pt>
    <dgm:pt modelId="{4AF716A5-5B58-4FD4-BD1D-FE5E35DA34DC}" type="pres">
      <dgm:prSet presAssocID="{CFE8B8C0-953B-4E9F-A2F7-E18BDE26EB86}" presName="Name17" presStyleLbl="parChTrans1D3" presStyleIdx="0" presStyleCnt="1"/>
      <dgm:spPr/>
      <dgm:t>
        <a:bodyPr/>
        <a:lstStyle/>
        <a:p>
          <a:endParaRPr lang="tr-TR"/>
        </a:p>
      </dgm:t>
    </dgm:pt>
    <dgm:pt modelId="{952ED364-DC3D-45B8-B702-7ACF569256CF}" type="pres">
      <dgm:prSet presAssocID="{15A4F305-6259-4F77-8EA4-0552E73F237D}" presName="hierRoot3" presStyleCnt="0"/>
      <dgm:spPr/>
    </dgm:pt>
    <dgm:pt modelId="{D8215F20-8FD2-42A9-A4C6-2B61A5937CDD}" type="pres">
      <dgm:prSet presAssocID="{15A4F305-6259-4F77-8EA4-0552E73F237D}" presName="composite3" presStyleCnt="0"/>
      <dgm:spPr/>
    </dgm:pt>
    <dgm:pt modelId="{C9EA0A1D-07AD-4E46-8A1F-CE7A7B293A2E}" type="pres">
      <dgm:prSet presAssocID="{15A4F305-6259-4F77-8EA4-0552E73F237D}" presName="image3" presStyleLbl="node3" presStyleIdx="0" presStyleCnt="1" custLinFactX="38297" custLinFactNeighborX="100000" custLinFactNeighborY="2611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86097649-C096-4D5A-A367-8508DB49DFC7}" type="pres">
      <dgm:prSet presAssocID="{15A4F305-6259-4F77-8EA4-0552E73F237D}" presName="text3" presStyleLbl="revTx" presStyleIdx="2" presStyleCnt="4" custLinFactNeighborX="88148" custLinFactNeighborY="426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BD39C96-2FFE-4BBC-8572-0CE9E4532A46}" type="pres">
      <dgm:prSet presAssocID="{15A4F305-6259-4F77-8EA4-0552E73F237D}" presName="hierChild4" presStyleCnt="0"/>
      <dgm:spPr/>
    </dgm:pt>
    <dgm:pt modelId="{CE5E222D-B593-46FE-88DA-39E6BD016C41}" type="pres">
      <dgm:prSet presAssocID="{110047F7-7C96-4054-B972-9CE3FC83B84F}" presName="Name10" presStyleLbl="parChTrans1D2" presStyleIdx="1" presStyleCnt="2"/>
      <dgm:spPr/>
      <dgm:t>
        <a:bodyPr/>
        <a:lstStyle/>
        <a:p>
          <a:endParaRPr lang="tr-TR"/>
        </a:p>
      </dgm:t>
    </dgm:pt>
    <dgm:pt modelId="{C08EE6F6-A8BE-4FCD-8F95-658B5EF32F90}" type="pres">
      <dgm:prSet presAssocID="{2BB65939-7FA6-4CB5-A9C6-91C753266DCA}" presName="hierRoot2" presStyleCnt="0"/>
      <dgm:spPr/>
    </dgm:pt>
    <dgm:pt modelId="{00D9714F-A8B3-43C0-8429-35EB8817E5BE}" type="pres">
      <dgm:prSet presAssocID="{2BB65939-7FA6-4CB5-A9C6-91C753266DCA}" presName="composite2" presStyleCnt="0"/>
      <dgm:spPr/>
    </dgm:pt>
    <dgm:pt modelId="{93175523-B182-468F-897F-63FE5B92086C}" type="pres">
      <dgm:prSet presAssocID="{2BB65939-7FA6-4CB5-A9C6-91C753266DCA}" presName="image2" presStyleLbl="node2" presStyleIdx="1" presStyleCnt="2" custLinFactNeighborX="53635" custLinFactNeighborY="291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88AD857-6831-4749-8E04-0927A74735F7}" type="pres">
      <dgm:prSet presAssocID="{2BB65939-7FA6-4CB5-A9C6-91C753266DCA}" presName="text2" presStyleLbl="revTx" presStyleIdx="3" presStyleCnt="4" custScaleX="148121" custLinFactNeighborX="67763" custLinFactNeighborY="19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82324BB-7F5F-48D6-8B3D-24E1D592A255}" type="pres">
      <dgm:prSet presAssocID="{2BB65939-7FA6-4CB5-A9C6-91C753266DCA}" presName="hierChild3" presStyleCnt="0"/>
      <dgm:spPr/>
    </dgm:pt>
  </dgm:ptLst>
  <dgm:cxnLst>
    <dgm:cxn modelId="{98EC5360-E451-4A4C-A98E-8814260FE890}" type="presOf" srcId="{110047F7-7C96-4054-B972-9CE3FC83B84F}" destId="{CE5E222D-B593-46FE-88DA-39E6BD016C41}" srcOrd="0" destOrd="0" presId="urn:microsoft.com/office/officeart/2009/layout/CirclePictureHierarchy"/>
    <dgm:cxn modelId="{B4923B78-E352-4D7C-9A43-DA61E7087B59}" srcId="{88FAB037-245A-41E1-B56B-8F6B9C27694C}" destId="{2BB65939-7FA6-4CB5-A9C6-91C753266DCA}" srcOrd="1" destOrd="0" parTransId="{110047F7-7C96-4054-B972-9CE3FC83B84F}" sibTransId="{FFA59C06-C752-4799-9DE7-EE8A1D6F632E}"/>
    <dgm:cxn modelId="{C1D880FF-AE65-460E-AA7C-04CB8827F1DE}" srcId="{F7BE56EC-8D15-4675-B6AC-3B319C137CFC}" destId="{15A4F305-6259-4F77-8EA4-0552E73F237D}" srcOrd="0" destOrd="0" parTransId="{CFE8B8C0-953B-4E9F-A2F7-E18BDE26EB86}" sibTransId="{2170B1F4-2A99-4FD7-B812-5E61362A3EF9}"/>
    <dgm:cxn modelId="{35E4239A-1C82-417C-A5EC-B314208697D6}" srcId="{99833795-C906-4E49-9F75-716F136A826F}" destId="{88FAB037-245A-41E1-B56B-8F6B9C27694C}" srcOrd="0" destOrd="0" parTransId="{3FABB976-2A8E-4CE7-AB9D-ED2D508ADBEC}" sibTransId="{2666920C-E595-45A7-A021-AD134DFB3C1D}"/>
    <dgm:cxn modelId="{5C017A83-C0C1-44BC-A0C5-14432BF98394}" type="presOf" srcId="{F7BE56EC-8D15-4675-B6AC-3B319C137CFC}" destId="{2FE6B421-6935-4B10-A6D2-4C813C1D3AC1}" srcOrd="0" destOrd="0" presId="urn:microsoft.com/office/officeart/2009/layout/CirclePictureHierarchy"/>
    <dgm:cxn modelId="{91FA90A3-0828-4D16-8C41-4B0511A70023}" type="presOf" srcId="{CFE8B8C0-953B-4E9F-A2F7-E18BDE26EB86}" destId="{4AF716A5-5B58-4FD4-BD1D-FE5E35DA34DC}" srcOrd="0" destOrd="0" presId="urn:microsoft.com/office/officeart/2009/layout/CirclePictureHierarchy"/>
    <dgm:cxn modelId="{D084C830-FACC-460D-9A23-0E0774E06BE5}" type="presOf" srcId="{E77CD9C8-E536-48D3-BC28-DE9F08726487}" destId="{2C449AE4-DC3D-4DB8-AC69-AFA3507240F5}" srcOrd="0" destOrd="0" presId="urn:microsoft.com/office/officeart/2009/layout/CirclePictureHierarchy"/>
    <dgm:cxn modelId="{09203BD6-1F9C-4BE7-95F1-B23E1DB5E078}" type="presOf" srcId="{88FAB037-245A-41E1-B56B-8F6B9C27694C}" destId="{FFFAC63B-768F-4A26-A4D2-3592E2FE0EDB}" srcOrd="0" destOrd="0" presId="urn:microsoft.com/office/officeart/2009/layout/CirclePictureHierarchy"/>
    <dgm:cxn modelId="{2067AD2C-569F-4483-9206-685BDFE16F78}" type="presOf" srcId="{15A4F305-6259-4F77-8EA4-0552E73F237D}" destId="{86097649-C096-4D5A-A367-8508DB49DFC7}" srcOrd="0" destOrd="0" presId="urn:microsoft.com/office/officeart/2009/layout/CirclePictureHierarchy"/>
    <dgm:cxn modelId="{E3B2A7B1-EF22-4AE3-85ED-AE2C834F5584}" type="presOf" srcId="{99833795-C906-4E49-9F75-716F136A826F}" destId="{C1658E74-D51A-4C5C-A5FE-7C847429CE23}" srcOrd="0" destOrd="0" presId="urn:microsoft.com/office/officeart/2009/layout/CirclePictureHierarchy"/>
    <dgm:cxn modelId="{559F7D9A-473E-4F59-A09E-59C3D74258E6}" srcId="{88FAB037-245A-41E1-B56B-8F6B9C27694C}" destId="{F7BE56EC-8D15-4675-B6AC-3B319C137CFC}" srcOrd="0" destOrd="0" parTransId="{E77CD9C8-E536-48D3-BC28-DE9F08726487}" sibTransId="{0890BF45-32CC-4015-8EED-C234944BA51E}"/>
    <dgm:cxn modelId="{6B93F162-C9DB-4845-A87D-F6DE43B177DA}" type="presOf" srcId="{2BB65939-7FA6-4CB5-A9C6-91C753266DCA}" destId="{888AD857-6831-4749-8E04-0927A74735F7}" srcOrd="0" destOrd="0" presId="urn:microsoft.com/office/officeart/2009/layout/CirclePictureHierarchy"/>
    <dgm:cxn modelId="{5AF4E591-BC2D-4DE8-969B-255FE4AE3B78}" type="presParOf" srcId="{C1658E74-D51A-4C5C-A5FE-7C847429CE23}" destId="{86B2D360-5D63-4D71-8A6D-47D82D13B667}" srcOrd="0" destOrd="0" presId="urn:microsoft.com/office/officeart/2009/layout/CirclePictureHierarchy"/>
    <dgm:cxn modelId="{9CB07D15-157C-412F-8A48-EEDC9CEED79A}" type="presParOf" srcId="{86B2D360-5D63-4D71-8A6D-47D82D13B667}" destId="{EF1BB187-5EB1-40D6-AE08-C2B5449615A4}" srcOrd="0" destOrd="0" presId="urn:microsoft.com/office/officeart/2009/layout/CirclePictureHierarchy"/>
    <dgm:cxn modelId="{81F33FE7-F3DF-44C9-A709-5DA1EF202F57}" type="presParOf" srcId="{EF1BB187-5EB1-40D6-AE08-C2B5449615A4}" destId="{1FD10E07-6BA5-49A4-B30A-6CE37269FE92}" srcOrd="0" destOrd="0" presId="urn:microsoft.com/office/officeart/2009/layout/CirclePictureHierarchy"/>
    <dgm:cxn modelId="{258AE573-46F2-40FA-8C98-F831656EB20C}" type="presParOf" srcId="{EF1BB187-5EB1-40D6-AE08-C2B5449615A4}" destId="{FFFAC63B-768F-4A26-A4D2-3592E2FE0EDB}" srcOrd="1" destOrd="0" presId="urn:microsoft.com/office/officeart/2009/layout/CirclePictureHierarchy"/>
    <dgm:cxn modelId="{958D143B-994C-4D0A-8962-85649B78B44F}" type="presParOf" srcId="{86B2D360-5D63-4D71-8A6D-47D82D13B667}" destId="{0CB92EB8-579C-4DF9-94A6-1503E2C64BD1}" srcOrd="1" destOrd="0" presId="urn:microsoft.com/office/officeart/2009/layout/CirclePictureHierarchy"/>
    <dgm:cxn modelId="{EB1B0884-78C6-44E9-ABF0-DEC399B0DFB2}" type="presParOf" srcId="{0CB92EB8-579C-4DF9-94A6-1503E2C64BD1}" destId="{2C449AE4-DC3D-4DB8-AC69-AFA3507240F5}" srcOrd="0" destOrd="0" presId="urn:microsoft.com/office/officeart/2009/layout/CirclePictureHierarchy"/>
    <dgm:cxn modelId="{62404D56-20D8-4FE7-B725-D32C73E256CD}" type="presParOf" srcId="{0CB92EB8-579C-4DF9-94A6-1503E2C64BD1}" destId="{9726361B-9B9D-49D8-BE73-1387E803204D}" srcOrd="1" destOrd="0" presId="urn:microsoft.com/office/officeart/2009/layout/CirclePictureHierarchy"/>
    <dgm:cxn modelId="{0D6C030C-F981-42BD-B4C5-4208D14CCC0B}" type="presParOf" srcId="{9726361B-9B9D-49D8-BE73-1387E803204D}" destId="{1CF132F0-8B1D-4BC6-A7A9-40507DEA4F45}" srcOrd="0" destOrd="0" presId="urn:microsoft.com/office/officeart/2009/layout/CirclePictureHierarchy"/>
    <dgm:cxn modelId="{1C352D88-40F0-4F46-BBDD-6CC40F6C2739}" type="presParOf" srcId="{1CF132F0-8B1D-4BC6-A7A9-40507DEA4F45}" destId="{359E4409-0CFE-4FF9-A7EE-365A4D5DB906}" srcOrd="0" destOrd="0" presId="urn:microsoft.com/office/officeart/2009/layout/CirclePictureHierarchy"/>
    <dgm:cxn modelId="{088B8A0B-C608-4B88-95EA-914E6E231B39}" type="presParOf" srcId="{1CF132F0-8B1D-4BC6-A7A9-40507DEA4F45}" destId="{2FE6B421-6935-4B10-A6D2-4C813C1D3AC1}" srcOrd="1" destOrd="0" presId="urn:microsoft.com/office/officeart/2009/layout/CirclePictureHierarchy"/>
    <dgm:cxn modelId="{46143271-8BC5-4465-ABDE-64DB2A8388BC}" type="presParOf" srcId="{9726361B-9B9D-49D8-BE73-1387E803204D}" destId="{8036E51E-62FC-484C-AD90-6E3EC87940C7}" srcOrd="1" destOrd="0" presId="urn:microsoft.com/office/officeart/2009/layout/CirclePictureHierarchy"/>
    <dgm:cxn modelId="{337B72D5-0129-469C-A501-25AECFF78946}" type="presParOf" srcId="{8036E51E-62FC-484C-AD90-6E3EC87940C7}" destId="{4AF716A5-5B58-4FD4-BD1D-FE5E35DA34DC}" srcOrd="0" destOrd="0" presId="urn:microsoft.com/office/officeart/2009/layout/CirclePictureHierarchy"/>
    <dgm:cxn modelId="{1B4451CF-6F11-48D6-A546-438B4D81AE50}" type="presParOf" srcId="{8036E51E-62FC-484C-AD90-6E3EC87940C7}" destId="{952ED364-DC3D-45B8-B702-7ACF569256CF}" srcOrd="1" destOrd="0" presId="urn:microsoft.com/office/officeart/2009/layout/CirclePictureHierarchy"/>
    <dgm:cxn modelId="{5EC089A2-1F76-4981-9848-06F8543EF024}" type="presParOf" srcId="{952ED364-DC3D-45B8-B702-7ACF569256CF}" destId="{D8215F20-8FD2-42A9-A4C6-2B61A5937CDD}" srcOrd="0" destOrd="0" presId="urn:microsoft.com/office/officeart/2009/layout/CirclePictureHierarchy"/>
    <dgm:cxn modelId="{BD02A8BF-63E0-4AAF-B287-7632CA5075FE}" type="presParOf" srcId="{D8215F20-8FD2-42A9-A4C6-2B61A5937CDD}" destId="{C9EA0A1D-07AD-4E46-8A1F-CE7A7B293A2E}" srcOrd="0" destOrd="0" presId="urn:microsoft.com/office/officeart/2009/layout/CirclePictureHierarchy"/>
    <dgm:cxn modelId="{F7C00DD5-0791-48A9-88AF-2E012C3ACAA8}" type="presParOf" srcId="{D8215F20-8FD2-42A9-A4C6-2B61A5937CDD}" destId="{86097649-C096-4D5A-A367-8508DB49DFC7}" srcOrd="1" destOrd="0" presId="urn:microsoft.com/office/officeart/2009/layout/CirclePictureHierarchy"/>
    <dgm:cxn modelId="{D72E922A-2624-4F73-9C27-27820EDB8A46}" type="presParOf" srcId="{952ED364-DC3D-45B8-B702-7ACF569256CF}" destId="{9BD39C96-2FFE-4BBC-8572-0CE9E4532A46}" srcOrd="1" destOrd="0" presId="urn:microsoft.com/office/officeart/2009/layout/CirclePictureHierarchy"/>
    <dgm:cxn modelId="{A4EABFB7-F27B-4798-B7AE-9C2A4554386F}" type="presParOf" srcId="{0CB92EB8-579C-4DF9-94A6-1503E2C64BD1}" destId="{CE5E222D-B593-46FE-88DA-39E6BD016C41}" srcOrd="2" destOrd="0" presId="urn:microsoft.com/office/officeart/2009/layout/CirclePictureHierarchy"/>
    <dgm:cxn modelId="{D0A7AD33-B944-4C44-8980-6E75B8C47354}" type="presParOf" srcId="{0CB92EB8-579C-4DF9-94A6-1503E2C64BD1}" destId="{C08EE6F6-A8BE-4FCD-8F95-658B5EF32F90}" srcOrd="3" destOrd="0" presId="urn:microsoft.com/office/officeart/2009/layout/CirclePictureHierarchy"/>
    <dgm:cxn modelId="{2CC73266-3FD9-4CD3-9E56-5A8C27EF612F}" type="presParOf" srcId="{C08EE6F6-A8BE-4FCD-8F95-658B5EF32F90}" destId="{00D9714F-A8B3-43C0-8429-35EB8817E5BE}" srcOrd="0" destOrd="0" presId="urn:microsoft.com/office/officeart/2009/layout/CirclePictureHierarchy"/>
    <dgm:cxn modelId="{BC633789-913C-41F6-82F0-40436239F5FC}" type="presParOf" srcId="{00D9714F-A8B3-43C0-8429-35EB8817E5BE}" destId="{93175523-B182-468F-897F-63FE5B92086C}" srcOrd="0" destOrd="0" presId="urn:microsoft.com/office/officeart/2009/layout/CirclePictureHierarchy"/>
    <dgm:cxn modelId="{59B860AB-359A-4D5A-92FA-EC7DC6C20EB1}" type="presParOf" srcId="{00D9714F-A8B3-43C0-8429-35EB8817E5BE}" destId="{888AD857-6831-4749-8E04-0927A74735F7}" srcOrd="1" destOrd="0" presId="urn:microsoft.com/office/officeart/2009/layout/CirclePictureHierarchy"/>
    <dgm:cxn modelId="{CACB0B54-DD72-4E7C-9DE1-97EAD67FC697}" type="presParOf" srcId="{C08EE6F6-A8BE-4FCD-8F95-658B5EF32F90}" destId="{D82324BB-7F5F-48D6-8B3D-24E1D592A255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DA1741-78B4-4CED-9D1A-0CFF2DFE331A}" type="doc">
      <dgm:prSet loTypeId="urn:microsoft.com/office/officeart/2005/8/layout/matrix1" loCatId="matrix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tr-TR"/>
        </a:p>
      </dgm:t>
    </dgm:pt>
    <dgm:pt modelId="{D93A63B0-0677-43EF-BBE8-D939CA899DD3}">
      <dgm:prSet phldrT="[Metin]" custT="1"/>
      <dgm:spPr>
        <a:solidFill>
          <a:srgbClr val="FF5050"/>
        </a:solidFill>
      </dgm:spPr>
      <dgm:t>
        <a:bodyPr/>
        <a:lstStyle/>
        <a:p>
          <a:pPr algn="l"/>
          <a:endParaRPr lang="tr-TR" sz="2500" b="1" dirty="0" smtClean="0">
            <a:latin typeface="+mj-lt"/>
          </a:endParaRPr>
        </a:p>
        <a:p>
          <a:pPr algn="l"/>
          <a:r>
            <a:rPr lang="tr-TR" sz="2500" b="1" dirty="0" smtClean="0">
              <a:latin typeface="+mj-lt"/>
            </a:rPr>
            <a:t>- İstatistik Talebi / </a:t>
          </a:r>
        </a:p>
        <a:p>
          <a:pPr algn="l"/>
          <a:r>
            <a:rPr lang="tr-TR" sz="2500" b="1" dirty="0" smtClean="0">
              <a:latin typeface="+mj-lt"/>
            </a:rPr>
            <a:t>- İstatistik Kontrolü</a:t>
          </a:r>
        </a:p>
      </dgm:t>
    </dgm:pt>
    <dgm:pt modelId="{25B42727-14A5-4805-AE73-DD2645337F61}" type="parTrans" cxnId="{CE1D46D1-A572-4B89-894A-6875BF6D90CB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20225F60-41E9-423D-AA76-46E4A89EF673}" type="sibTrans" cxnId="{CE1D46D1-A572-4B89-894A-6875BF6D90CB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A281C3D2-0633-48D9-AD2A-8DE3E9F3DB13}">
      <dgm:prSet phldrT="[Metin]" custT="1"/>
      <dgm:spPr>
        <a:solidFill>
          <a:srgbClr val="33CC33"/>
        </a:solidFill>
      </dgm:spPr>
      <dgm:t>
        <a:bodyPr/>
        <a:lstStyle/>
        <a:p>
          <a:pPr algn="r"/>
          <a:endParaRPr lang="tr-TR" sz="2500" b="1" dirty="0" smtClean="0">
            <a:latin typeface="+mj-lt"/>
          </a:endParaRPr>
        </a:p>
        <a:p>
          <a:pPr algn="r"/>
          <a:r>
            <a:rPr lang="tr-TR" sz="2500" b="1" dirty="0" smtClean="0">
              <a:latin typeface="+mj-lt"/>
            </a:rPr>
            <a:t>- Uygulama Programlarının Hazırlanması</a:t>
          </a:r>
          <a:endParaRPr lang="tr-TR" sz="2500" b="1" dirty="0">
            <a:latin typeface="+mj-lt"/>
          </a:endParaRPr>
        </a:p>
      </dgm:t>
    </dgm:pt>
    <dgm:pt modelId="{D1B5D452-846A-4B93-9517-8E334A94A810}" type="parTrans" cxnId="{7ADD0216-5951-4D8C-AAFB-38F7466F194D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10F57CA3-0F5D-43F7-976C-A9D0CCD7D283}" type="sibTrans" cxnId="{7ADD0216-5951-4D8C-AAFB-38F7466F194D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64D7707F-1199-49B2-852D-2BF532605349}">
      <dgm:prSet phldrT="[Metin]" custT="1"/>
      <dgm:spPr>
        <a:solidFill>
          <a:srgbClr val="DE8400"/>
        </a:solidFill>
      </dgm:spPr>
      <dgm:t>
        <a:bodyPr/>
        <a:lstStyle/>
        <a:p>
          <a:pPr algn="l"/>
          <a:r>
            <a:rPr lang="tr-TR" sz="2500" b="1" dirty="0" smtClean="0">
              <a:latin typeface="+mj-lt"/>
            </a:rPr>
            <a:t>- Proje Tanıtım Toplantısı / </a:t>
          </a:r>
        </a:p>
        <a:p>
          <a:pPr algn="l"/>
          <a:r>
            <a:rPr lang="tr-TR" sz="2500" b="1" dirty="0" smtClean="0">
              <a:latin typeface="+mj-lt"/>
            </a:rPr>
            <a:t>- Programlara Son Şeklinin           Verilmesi</a:t>
          </a:r>
        </a:p>
        <a:p>
          <a:pPr algn="l"/>
          <a:endParaRPr lang="tr-TR" sz="2500" b="1" dirty="0" smtClean="0">
            <a:latin typeface="+mj-lt"/>
          </a:endParaRPr>
        </a:p>
      </dgm:t>
    </dgm:pt>
    <dgm:pt modelId="{DA4B272B-0CA5-42F0-9C19-12F14FD65B83}" type="parTrans" cxnId="{DC423E16-4F5A-4A6F-AD4A-9BF8D6E7C530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43F36BB7-A76B-4646-BCB8-83B747E36158}" type="sibTrans" cxnId="{DC423E16-4F5A-4A6F-AD4A-9BF8D6E7C530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469C7966-5D0B-4271-BCBC-CCAECB27E804}">
      <dgm:prSet phldrT="[Metin]" custT="1"/>
      <dgm:spPr>
        <a:solidFill>
          <a:srgbClr val="0066FF"/>
        </a:solidFill>
      </dgm:spPr>
      <dgm:t>
        <a:bodyPr/>
        <a:lstStyle/>
        <a:p>
          <a:pPr algn="r"/>
          <a:r>
            <a:rPr lang="tr-TR" sz="2500" b="1" dirty="0" smtClean="0">
              <a:latin typeface="+mj-lt"/>
            </a:rPr>
            <a:t>- İl / İlçe MEM Tarafından Program Duyurusu Yapılması</a:t>
          </a:r>
        </a:p>
        <a:p>
          <a:pPr algn="r"/>
          <a:r>
            <a:rPr lang="tr-TR" sz="2500" b="1" dirty="0" smtClean="0">
              <a:latin typeface="+mj-lt"/>
            </a:rPr>
            <a:t>- ZEN Tarafından Hatırlatma Araması Yapılması </a:t>
          </a:r>
          <a:endParaRPr lang="tr-TR" sz="2500" b="1" dirty="0">
            <a:latin typeface="+mj-lt"/>
          </a:endParaRPr>
        </a:p>
      </dgm:t>
    </dgm:pt>
    <dgm:pt modelId="{D4790684-3650-4D89-A403-D14F75C31D2B}" type="parTrans" cxnId="{CF4ABB36-C943-434C-A6CD-AF9DD3048E49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730BB006-27E1-4628-B2D1-53CED80125B7}" type="sibTrans" cxnId="{CF4ABB36-C943-434C-A6CD-AF9DD3048E49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588C51A7-CCA4-435B-9E1E-BB1A3142743E}">
      <dgm:prSet phldrT="[Metin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tr-TR" sz="2800" b="1" dirty="0" smtClean="0">
              <a:solidFill>
                <a:schemeClr val="bg1"/>
              </a:solidFill>
              <a:latin typeface="+mj-lt"/>
            </a:rPr>
            <a:t>ZEN  ve Milli Eğitim Müdürlükleri</a:t>
          </a:r>
          <a:endParaRPr lang="tr-TR" sz="2800" b="1" dirty="0">
            <a:solidFill>
              <a:schemeClr val="bg1"/>
            </a:solidFill>
            <a:latin typeface="+mj-lt"/>
          </a:endParaRPr>
        </a:p>
      </dgm:t>
    </dgm:pt>
    <dgm:pt modelId="{6A73E39D-076A-4E7B-B616-3883F6950137}" type="sibTrans" cxnId="{182A6422-C801-4348-9F23-8C9B68997373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3453D544-031D-4763-8B5F-66EEBEB86335}" type="parTrans" cxnId="{182A6422-C801-4348-9F23-8C9B68997373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BE38D518-06B3-4DDF-AF7A-0EB31663004D}" type="pres">
      <dgm:prSet presAssocID="{95DA1741-78B4-4CED-9D1A-0CFF2DFE331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7157549-DA23-4636-9F82-0812BD45D4D2}" type="pres">
      <dgm:prSet presAssocID="{95DA1741-78B4-4CED-9D1A-0CFF2DFE331A}" presName="matrix" presStyleCnt="0"/>
      <dgm:spPr/>
      <dgm:t>
        <a:bodyPr/>
        <a:lstStyle/>
        <a:p>
          <a:endParaRPr lang="tr-TR"/>
        </a:p>
      </dgm:t>
    </dgm:pt>
    <dgm:pt modelId="{C3FD17BB-93C0-45CF-8278-9B8C5190FADD}" type="pres">
      <dgm:prSet presAssocID="{95DA1741-78B4-4CED-9D1A-0CFF2DFE331A}" presName="tile1" presStyleLbl="node1" presStyleIdx="0" presStyleCnt="4" custScaleX="103214" custLinFactNeighborX="1607" custLinFactNeighborY="-2857"/>
      <dgm:spPr/>
      <dgm:t>
        <a:bodyPr/>
        <a:lstStyle/>
        <a:p>
          <a:endParaRPr lang="tr-TR"/>
        </a:p>
      </dgm:t>
    </dgm:pt>
    <dgm:pt modelId="{C56C9795-F2C1-46E2-9AD9-6F95A66A6894}" type="pres">
      <dgm:prSet presAssocID="{95DA1741-78B4-4CED-9D1A-0CFF2DFE331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58981D-BFED-42EA-B41E-A9AFCB13AB5D}" type="pres">
      <dgm:prSet presAssocID="{95DA1741-78B4-4CED-9D1A-0CFF2DFE331A}" presName="tile2" presStyleLbl="node1" presStyleIdx="1" presStyleCnt="4"/>
      <dgm:spPr/>
      <dgm:t>
        <a:bodyPr/>
        <a:lstStyle/>
        <a:p>
          <a:endParaRPr lang="tr-TR"/>
        </a:p>
      </dgm:t>
    </dgm:pt>
    <dgm:pt modelId="{95CE68B7-219F-48B8-9470-4267E17B9686}" type="pres">
      <dgm:prSet presAssocID="{95DA1741-78B4-4CED-9D1A-0CFF2DFE331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E7DD07-7E17-4BB0-A55F-5D71C3C2E965}" type="pres">
      <dgm:prSet presAssocID="{95DA1741-78B4-4CED-9D1A-0CFF2DFE331A}" presName="tile3" presStyleLbl="node1" presStyleIdx="2" presStyleCnt="4"/>
      <dgm:spPr/>
      <dgm:t>
        <a:bodyPr/>
        <a:lstStyle/>
        <a:p>
          <a:endParaRPr lang="tr-TR"/>
        </a:p>
      </dgm:t>
    </dgm:pt>
    <dgm:pt modelId="{C8F239EC-7BBB-475A-8BDD-3505F391F76A}" type="pres">
      <dgm:prSet presAssocID="{95DA1741-78B4-4CED-9D1A-0CFF2DFE331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E7FF8B-CAE1-43DC-B85A-B0F66ABACFAF}" type="pres">
      <dgm:prSet presAssocID="{95DA1741-78B4-4CED-9D1A-0CFF2DFE331A}" presName="tile4" presStyleLbl="node1" presStyleIdx="3" presStyleCnt="4"/>
      <dgm:spPr/>
      <dgm:t>
        <a:bodyPr/>
        <a:lstStyle/>
        <a:p>
          <a:endParaRPr lang="tr-TR"/>
        </a:p>
      </dgm:t>
    </dgm:pt>
    <dgm:pt modelId="{111E202A-01EC-4BF7-8E3D-B2BFA9771939}" type="pres">
      <dgm:prSet presAssocID="{95DA1741-78B4-4CED-9D1A-0CFF2DFE331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6064F6-FFA8-4BB1-B748-371C72CE33AA}" type="pres">
      <dgm:prSet presAssocID="{95DA1741-78B4-4CED-9D1A-0CFF2DFE331A}" presName="centerTile" presStyleLbl="fgShp" presStyleIdx="0" presStyleCnt="1" custScaleX="143267" custLinFactNeighborY="-714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6D96ECEA-EF75-4131-833B-DEA14BD5B3DB}" type="presOf" srcId="{D93A63B0-0677-43EF-BBE8-D939CA899DD3}" destId="{C3FD17BB-93C0-45CF-8278-9B8C5190FADD}" srcOrd="0" destOrd="0" presId="urn:microsoft.com/office/officeart/2005/8/layout/matrix1"/>
    <dgm:cxn modelId="{BE9737DB-9200-4ADB-8EF8-0729B72D0734}" type="presOf" srcId="{A281C3D2-0633-48D9-AD2A-8DE3E9F3DB13}" destId="{C858981D-BFED-42EA-B41E-A9AFCB13AB5D}" srcOrd="0" destOrd="0" presId="urn:microsoft.com/office/officeart/2005/8/layout/matrix1"/>
    <dgm:cxn modelId="{7ADD0216-5951-4D8C-AAFB-38F7466F194D}" srcId="{588C51A7-CCA4-435B-9E1E-BB1A3142743E}" destId="{A281C3D2-0633-48D9-AD2A-8DE3E9F3DB13}" srcOrd="1" destOrd="0" parTransId="{D1B5D452-846A-4B93-9517-8E334A94A810}" sibTransId="{10F57CA3-0F5D-43F7-976C-A9D0CCD7D283}"/>
    <dgm:cxn modelId="{AC5C638F-07DB-4BA5-880B-14ADFC2B1CFF}" type="presOf" srcId="{469C7966-5D0B-4271-BCBC-CCAECB27E804}" destId="{9AE7FF8B-CAE1-43DC-B85A-B0F66ABACFAF}" srcOrd="0" destOrd="0" presId="urn:microsoft.com/office/officeart/2005/8/layout/matrix1"/>
    <dgm:cxn modelId="{638421D6-1F61-424A-8446-A67D4C2608CF}" type="presOf" srcId="{A281C3D2-0633-48D9-AD2A-8DE3E9F3DB13}" destId="{95CE68B7-219F-48B8-9470-4267E17B9686}" srcOrd="1" destOrd="0" presId="urn:microsoft.com/office/officeart/2005/8/layout/matrix1"/>
    <dgm:cxn modelId="{A286B79C-37A4-4FC7-B6A4-C40E1F59DC1B}" type="presOf" srcId="{469C7966-5D0B-4271-BCBC-CCAECB27E804}" destId="{111E202A-01EC-4BF7-8E3D-B2BFA9771939}" srcOrd="1" destOrd="0" presId="urn:microsoft.com/office/officeart/2005/8/layout/matrix1"/>
    <dgm:cxn modelId="{9423D51D-89B7-4BEE-8C6E-795B38CA18DB}" type="presOf" srcId="{64D7707F-1199-49B2-852D-2BF532605349}" destId="{F2E7DD07-7E17-4BB0-A55F-5D71C3C2E965}" srcOrd="0" destOrd="0" presId="urn:microsoft.com/office/officeart/2005/8/layout/matrix1"/>
    <dgm:cxn modelId="{0F5C3B96-56D2-44F7-A288-B9B057BCBF9C}" type="presOf" srcId="{64D7707F-1199-49B2-852D-2BF532605349}" destId="{C8F239EC-7BBB-475A-8BDD-3505F391F76A}" srcOrd="1" destOrd="0" presId="urn:microsoft.com/office/officeart/2005/8/layout/matrix1"/>
    <dgm:cxn modelId="{F3D27AD2-D43D-4411-9DC7-4964A5BED945}" type="presOf" srcId="{D93A63B0-0677-43EF-BBE8-D939CA899DD3}" destId="{C56C9795-F2C1-46E2-9AD9-6F95A66A6894}" srcOrd="1" destOrd="0" presId="urn:microsoft.com/office/officeart/2005/8/layout/matrix1"/>
    <dgm:cxn modelId="{B0C72FD7-77AE-4E76-A2B5-3716717CCC38}" type="presOf" srcId="{95DA1741-78B4-4CED-9D1A-0CFF2DFE331A}" destId="{BE38D518-06B3-4DDF-AF7A-0EB31663004D}" srcOrd="0" destOrd="0" presId="urn:microsoft.com/office/officeart/2005/8/layout/matrix1"/>
    <dgm:cxn modelId="{182A6422-C801-4348-9F23-8C9B68997373}" srcId="{95DA1741-78B4-4CED-9D1A-0CFF2DFE331A}" destId="{588C51A7-CCA4-435B-9E1E-BB1A3142743E}" srcOrd="0" destOrd="0" parTransId="{3453D544-031D-4763-8B5F-66EEBEB86335}" sibTransId="{6A73E39D-076A-4E7B-B616-3883F6950137}"/>
    <dgm:cxn modelId="{DC423E16-4F5A-4A6F-AD4A-9BF8D6E7C530}" srcId="{588C51A7-CCA4-435B-9E1E-BB1A3142743E}" destId="{64D7707F-1199-49B2-852D-2BF532605349}" srcOrd="2" destOrd="0" parTransId="{DA4B272B-0CA5-42F0-9C19-12F14FD65B83}" sibTransId="{43F36BB7-A76B-4646-BCB8-83B747E36158}"/>
    <dgm:cxn modelId="{4AB1DC92-9EDA-4643-8D8D-10846F819DEC}" type="presOf" srcId="{588C51A7-CCA4-435B-9E1E-BB1A3142743E}" destId="{7F6064F6-FFA8-4BB1-B748-371C72CE33AA}" srcOrd="0" destOrd="0" presId="urn:microsoft.com/office/officeart/2005/8/layout/matrix1"/>
    <dgm:cxn modelId="{CF4ABB36-C943-434C-A6CD-AF9DD3048E49}" srcId="{588C51A7-CCA4-435B-9E1E-BB1A3142743E}" destId="{469C7966-5D0B-4271-BCBC-CCAECB27E804}" srcOrd="3" destOrd="0" parTransId="{D4790684-3650-4D89-A403-D14F75C31D2B}" sibTransId="{730BB006-27E1-4628-B2D1-53CED80125B7}"/>
    <dgm:cxn modelId="{CE1D46D1-A572-4B89-894A-6875BF6D90CB}" srcId="{588C51A7-CCA4-435B-9E1E-BB1A3142743E}" destId="{D93A63B0-0677-43EF-BBE8-D939CA899DD3}" srcOrd="0" destOrd="0" parTransId="{25B42727-14A5-4805-AE73-DD2645337F61}" sibTransId="{20225F60-41E9-423D-AA76-46E4A89EF673}"/>
    <dgm:cxn modelId="{6BA7490C-9156-4C56-A4D6-573B62D57669}" type="presParOf" srcId="{BE38D518-06B3-4DDF-AF7A-0EB31663004D}" destId="{57157549-DA23-4636-9F82-0812BD45D4D2}" srcOrd="0" destOrd="0" presId="urn:microsoft.com/office/officeart/2005/8/layout/matrix1"/>
    <dgm:cxn modelId="{34148ACE-BE6B-4674-AC62-A5A1C3EDAA8E}" type="presParOf" srcId="{57157549-DA23-4636-9F82-0812BD45D4D2}" destId="{C3FD17BB-93C0-45CF-8278-9B8C5190FADD}" srcOrd="0" destOrd="0" presId="urn:microsoft.com/office/officeart/2005/8/layout/matrix1"/>
    <dgm:cxn modelId="{3C8D1638-A410-4253-BFBA-004E450A303D}" type="presParOf" srcId="{57157549-DA23-4636-9F82-0812BD45D4D2}" destId="{C56C9795-F2C1-46E2-9AD9-6F95A66A6894}" srcOrd="1" destOrd="0" presId="urn:microsoft.com/office/officeart/2005/8/layout/matrix1"/>
    <dgm:cxn modelId="{0D3FF329-8EE0-42FB-8EA9-1894B6B98A44}" type="presParOf" srcId="{57157549-DA23-4636-9F82-0812BD45D4D2}" destId="{C858981D-BFED-42EA-B41E-A9AFCB13AB5D}" srcOrd="2" destOrd="0" presId="urn:microsoft.com/office/officeart/2005/8/layout/matrix1"/>
    <dgm:cxn modelId="{4291C7E0-63A3-4E28-9F30-FC0E50923965}" type="presParOf" srcId="{57157549-DA23-4636-9F82-0812BD45D4D2}" destId="{95CE68B7-219F-48B8-9470-4267E17B9686}" srcOrd="3" destOrd="0" presId="urn:microsoft.com/office/officeart/2005/8/layout/matrix1"/>
    <dgm:cxn modelId="{1EE8C948-59F0-4CC7-85C6-88D1A88F669A}" type="presParOf" srcId="{57157549-DA23-4636-9F82-0812BD45D4D2}" destId="{F2E7DD07-7E17-4BB0-A55F-5D71C3C2E965}" srcOrd="4" destOrd="0" presId="urn:microsoft.com/office/officeart/2005/8/layout/matrix1"/>
    <dgm:cxn modelId="{A8C2637E-BB35-4555-AE1F-BE73256FDD0B}" type="presParOf" srcId="{57157549-DA23-4636-9F82-0812BD45D4D2}" destId="{C8F239EC-7BBB-475A-8BDD-3505F391F76A}" srcOrd="5" destOrd="0" presId="urn:microsoft.com/office/officeart/2005/8/layout/matrix1"/>
    <dgm:cxn modelId="{BADE580A-23AF-4A4B-9919-8FFB06CACEF9}" type="presParOf" srcId="{57157549-DA23-4636-9F82-0812BD45D4D2}" destId="{9AE7FF8B-CAE1-43DC-B85A-B0F66ABACFAF}" srcOrd="6" destOrd="0" presId="urn:microsoft.com/office/officeart/2005/8/layout/matrix1"/>
    <dgm:cxn modelId="{38F4465A-DBCC-46C6-84F5-678F202FFE78}" type="presParOf" srcId="{57157549-DA23-4636-9F82-0812BD45D4D2}" destId="{111E202A-01EC-4BF7-8E3D-B2BFA9771939}" srcOrd="7" destOrd="0" presId="urn:microsoft.com/office/officeart/2005/8/layout/matrix1"/>
    <dgm:cxn modelId="{D7E529FE-C479-4386-8C7B-B225DC43AAC2}" type="presParOf" srcId="{BE38D518-06B3-4DDF-AF7A-0EB31663004D}" destId="{7F6064F6-FFA8-4BB1-B748-371C72CE33A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DA1741-78B4-4CED-9D1A-0CFF2DFE331A}" type="doc">
      <dgm:prSet loTypeId="urn:microsoft.com/office/officeart/2005/8/layout/matrix1" loCatId="matrix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D93A63B0-0677-43EF-BBE8-D939CA899DD3}">
      <dgm:prSet phldrT="[Metin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endParaRPr lang="tr-TR" sz="2500" b="1" dirty="0" smtClean="0">
            <a:latin typeface="+mj-lt"/>
          </a:endParaRPr>
        </a:p>
        <a:p>
          <a:pPr algn="l"/>
          <a:r>
            <a:rPr lang="tr-TR" sz="2500" b="1" dirty="0" smtClean="0">
              <a:latin typeface="+mj-lt"/>
            </a:rPr>
            <a:t>Annelerin Okula Davet Edilmesi</a:t>
          </a:r>
        </a:p>
      </dgm:t>
    </dgm:pt>
    <dgm:pt modelId="{25B42727-14A5-4805-AE73-DD2645337F61}" type="parTrans" cxnId="{CE1D46D1-A572-4B89-894A-6875BF6D90CB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20225F60-41E9-423D-AA76-46E4A89EF673}" type="sibTrans" cxnId="{CE1D46D1-A572-4B89-894A-6875BF6D90CB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A281C3D2-0633-48D9-AD2A-8DE3E9F3DB13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r"/>
          <a:endParaRPr lang="tr-TR" sz="2500" b="1" dirty="0" smtClean="0">
            <a:latin typeface="+mj-lt"/>
          </a:endParaRPr>
        </a:p>
        <a:p>
          <a:pPr algn="r"/>
          <a:r>
            <a:rPr lang="tr-TR" sz="2500" b="1" dirty="0" smtClean="0">
              <a:latin typeface="+mj-lt"/>
            </a:rPr>
            <a:t>Öğretmen Görevlendirilmesi</a:t>
          </a:r>
          <a:endParaRPr lang="tr-TR" sz="2500" b="1" dirty="0">
            <a:latin typeface="+mj-lt"/>
          </a:endParaRPr>
        </a:p>
      </dgm:t>
    </dgm:pt>
    <dgm:pt modelId="{D1B5D452-846A-4B93-9517-8E334A94A810}" type="parTrans" cxnId="{7ADD0216-5951-4D8C-AAFB-38F7466F194D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10F57CA3-0F5D-43F7-976C-A9D0CCD7D283}" type="sibTrans" cxnId="{7ADD0216-5951-4D8C-AAFB-38F7466F194D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64D7707F-1199-49B2-852D-2BF532605349}">
      <dgm:prSet phldrT="[Metin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r-TR" sz="2500" b="1" dirty="0" smtClean="0">
              <a:latin typeface="+mj-lt"/>
            </a:rPr>
            <a:t>- Kız Öğrencilere </a:t>
          </a:r>
        </a:p>
        <a:p>
          <a:pPr algn="l"/>
          <a:r>
            <a:rPr lang="tr-TR" sz="2500" b="1" dirty="0" smtClean="0">
              <a:latin typeface="+mj-lt"/>
            </a:rPr>
            <a:t>Seminer Salonu / Sınıf Hazırlığı </a:t>
          </a:r>
        </a:p>
        <a:p>
          <a:pPr algn="l"/>
          <a:r>
            <a:rPr lang="tr-TR" sz="2500" b="1" dirty="0" smtClean="0">
              <a:latin typeface="+mj-lt"/>
            </a:rPr>
            <a:t>(Bilgisayar ve Projeksiyon Kurulumu)</a:t>
          </a:r>
        </a:p>
        <a:p>
          <a:pPr algn="l"/>
          <a:endParaRPr lang="tr-TR" sz="2500" b="1" dirty="0" smtClean="0">
            <a:latin typeface="+mj-lt"/>
          </a:endParaRPr>
        </a:p>
      </dgm:t>
    </dgm:pt>
    <dgm:pt modelId="{DA4B272B-0CA5-42F0-9C19-12F14FD65B83}" type="parTrans" cxnId="{DC423E16-4F5A-4A6F-AD4A-9BF8D6E7C530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43F36BB7-A76B-4646-BCB8-83B747E36158}" type="sibTrans" cxnId="{DC423E16-4F5A-4A6F-AD4A-9BF8D6E7C530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469C7966-5D0B-4271-BCBC-CCAECB27E804}">
      <dgm:prSet phldrT="[Metin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r"/>
          <a:r>
            <a:rPr lang="tr-TR" sz="2500" b="1" dirty="0" smtClean="0">
              <a:latin typeface="+mj-lt"/>
            </a:rPr>
            <a:t>- Erkek Öğrencilere </a:t>
          </a:r>
        </a:p>
        <a:p>
          <a:pPr algn="r"/>
          <a:r>
            <a:rPr lang="tr-TR" sz="2500" b="1" dirty="0" smtClean="0">
              <a:latin typeface="+mj-lt"/>
            </a:rPr>
            <a:t>VCD İzletilecek Salon /Sınıf </a:t>
          </a:r>
        </a:p>
        <a:p>
          <a:pPr algn="r"/>
          <a:r>
            <a:rPr lang="tr-TR" sz="2500" b="1" dirty="0" smtClean="0">
              <a:latin typeface="+mj-lt"/>
            </a:rPr>
            <a:t>Hazırlığı</a:t>
          </a:r>
        </a:p>
        <a:p>
          <a:pPr algn="r"/>
          <a:r>
            <a:rPr lang="tr-TR" sz="2500" b="1" dirty="0" smtClean="0">
              <a:latin typeface="+mj-lt"/>
            </a:rPr>
            <a:t>(Bilgisayar ve Projeksiyon Kurulumu)</a:t>
          </a:r>
        </a:p>
        <a:p>
          <a:pPr algn="r"/>
          <a:endParaRPr lang="tr-TR" sz="2500" b="1" dirty="0">
            <a:latin typeface="+mj-lt"/>
          </a:endParaRPr>
        </a:p>
      </dgm:t>
    </dgm:pt>
    <dgm:pt modelId="{D4790684-3650-4D89-A403-D14F75C31D2B}" type="parTrans" cxnId="{CF4ABB36-C943-434C-A6CD-AF9DD3048E49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730BB006-27E1-4628-B2D1-53CED80125B7}" type="sibTrans" cxnId="{CF4ABB36-C943-434C-A6CD-AF9DD3048E49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588C51A7-CCA4-435B-9E1E-BB1A3142743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2800" b="1" dirty="0" smtClean="0">
              <a:solidFill>
                <a:schemeClr val="bg1"/>
              </a:solidFill>
              <a:latin typeface="+mj-lt"/>
            </a:rPr>
            <a:t>Okul İdaresi</a:t>
          </a:r>
          <a:endParaRPr lang="tr-TR" sz="2800" b="1" dirty="0">
            <a:solidFill>
              <a:schemeClr val="bg1"/>
            </a:solidFill>
            <a:latin typeface="+mj-lt"/>
          </a:endParaRPr>
        </a:p>
      </dgm:t>
    </dgm:pt>
    <dgm:pt modelId="{6A73E39D-076A-4E7B-B616-3883F6950137}" type="sibTrans" cxnId="{182A6422-C801-4348-9F23-8C9B68997373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3453D544-031D-4763-8B5F-66EEBEB86335}" type="parTrans" cxnId="{182A6422-C801-4348-9F23-8C9B68997373}">
      <dgm:prSet/>
      <dgm:spPr/>
      <dgm:t>
        <a:bodyPr/>
        <a:lstStyle/>
        <a:p>
          <a:endParaRPr lang="tr-TR" b="1">
            <a:latin typeface="+mj-lt"/>
          </a:endParaRPr>
        </a:p>
      </dgm:t>
    </dgm:pt>
    <dgm:pt modelId="{BE38D518-06B3-4DDF-AF7A-0EB31663004D}" type="pres">
      <dgm:prSet presAssocID="{95DA1741-78B4-4CED-9D1A-0CFF2DFE331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7157549-DA23-4636-9F82-0812BD45D4D2}" type="pres">
      <dgm:prSet presAssocID="{95DA1741-78B4-4CED-9D1A-0CFF2DFE331A}" presName="matrix" presStyleCnt="0"/>
      <dgm:spPr/>
    </dgm:pt>
    <dgm:pt modelId="{C3FD17BB-93C0-45CF-8278-9B8C5190FADD}" type="pres">
      <dgm:prSet presAssocID="{95DA1741-78B4-4CED-9D1A-0CFF2DFE331A}" presName="tile1" presStyleLbl="node1" presStyleIdx="0" presStyleCnt="4"/>
      <dgm:spPr/>
      <dgm:t>
        <a:bodyPr/>
        <a:lstStyle/>
        <a:p>
          <a:endParaRPr lang="tr-TR"/>
        </a:p>
      </dgm:t>
    </dgm:pt>
    <dgm:pt modelId="{C56C9795-F2C1-46E2-9AD9-6F95A66A6894}" type="pres">
      <dgm:prSet presAssocID="{95DA1741-78B4-4CED-9D1A-0CFF2DFE331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58981D-BFED-42EA-B41E-A9AFCB13AB5D}" type="pres">
      <dgm:prSet presAssocID="{95DA1741-78B4-4CED-9D1A-0CFF2DFE331A}" presName="tile2" presStyleLbl="node1" presStyleIdx="1" presStyleCnt="4"/>
      <dgm:spPr/>
      <dgm:t>
        <a:bodyPr/>
        <a:lstStyle/>
        <a:p>
          <a:endParaRPr lang="tr-TR"/>
        </a:p>
      </dgm:t>
    </dgm:pt>
    <dgm:pt modelId="{95CE68B7-219F-48B8-9470-4267E17B9686}" type="pres">
      <dgm:prSet presAssocID="{95DA1741-78B4-4CED-9D1A-0CFF2DFE331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E7DD07-7E17-4BB0-A55F-5D71C3C2E965}" type="pres">
      <dgm:prSet presAssocID="{95DA1741-78B4-4CED-9D1A-0CFF2DFE331A}" presName="tile3" presStyleLbl="node1" presStyleIdx="2" presStyleCnt="4"/>
      <dgm:spPr/>
      <dgm:t>
        <a:bodyPr/>
        <a:lstStyle/>
        <a:p>
          <a:endParaRPr lang="tr-TR"/>
        </a:p>
      </dgm:t>
    </dgm:pt>
    <dgm:pt modelId="{C8F239EC-7BBB-475A-8BDD-3505F391F76A}" type="pres">
      <dgm:prSet presAssocID="{95DA1741-78B4-4CED-9D1A-0CFF2DFE331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E7FF8B-CAE1-43DC-B85A-B0F66ABACFAF}" type="pres">
      <dgm:prSet presAssocID="{95DA1741-78B4-4CED-9D1A-0CFF2DFE331A}" presName="tile4" presStyleLbl="node1" presStyleIdx="3" presStyleCnt="4"/>
      <dgm:spPr/>
      <dgm:t>
        <a:bodyPr/>
        <a:lstStyle/>
        <a:p>
          <a:endParaRPr lang="tr-TR"/>
        </a:p>
      </dgm:t>
    </dgm:pt>
    <dgm:pt modelId="{111E202A-01EC-4BF7-8E3D-B2BFA9771939}" type="pres">
      <dgm:prSet presAssocID="{95DA1741-78B4-4CED-9D1A-0CFF2DFE331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6064F6-FFA8-4BB1-B748-371C72CE33AA}" type="pres">
      <dgm:prSet presAssocID="{95DA1741-78B4-4CED-9D1A-0CFF2DFE331A}" presName="centerTile" presStyleLbl="fgShp" presStyleIdx="0" presStyleCnt="1" custScaleX="62477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696FC466-232A-4C8F-8173-92D6FF5D18A8}" type="presOf" srcId="{A281C3D2-0633-48D9-AD2A-8DE3E9F3DB13}" destId="{95CE68B7-219F-48B8-9470-4267E17B9686}" srcOrd="1" destOrd="0" presId="urn:microsoft.com/office/officeart/2005/8/layout/matrix1"/>
    <dgm:cxn modelId="{CF4ABB36-C943-434C-A6CD-AF9DD3048E49}" srcId="{588C51A7-CCA4-435B-9E1E-BB1A3142743E}" destId="{469C7966-5D0B-4271-BCBC-CCAECB27E804}" srcOrd="3" destOrd="0" parTransId="{D4790684-3650-4D89-A403-D14F75C31D2B}" sibTransId="{730BB006-27E1-4628-B2D1-53CED80125B7}"/>
    <dgm:cxn modelId="{78E1D610-E2C2-41FA-BD29-77431603EEE6}" type="presOf" srcId="{64D7707F-1199-49B2-852D-2BF532605349}" destId="{C8F239EC-7BBB-475A-8BDD-3505F391F76A}" srcOrd="1" destOrd="0" presId="urn:microsoft.com/office/officeart/2005/8/layout/matrix1"/>
    <dgm:cxn modelId="{8FDD51DE-4BB4-4D47-A2F4-18CD6AFE490A}" type="presOf" srcId="{D93A63B0-0677-43EF-BBE8-D939CA899DD3}" destId="{C3FD17BB-93C0-45CF-8278-9B8C5190FADD}" srcOrd="0" destOrd="0" presId="urn:microsoft.com/office/officeart/2005/8/layout/matrix1"/>
    <dgm:cxn modelId="{D7CA91BA-C354-457A-8B88-D1498529AC86}" type="presOf" srcId="{588C51A7-CCA4-435B-9E1E-BB1A3142743E}" destId="{7F6064F6-FFA8-4BB1-B748-371C72CE33AA}" srcOrd="0" destOrd="0" presId="urn:microsoft.com/office/officeart/2005/8/layout/matrix1"/>
    <dgm:cxn modelId="{D5CC5DAA-5E92-4C97-9467-11C2BE173BE4}" type="presOf" srcId="{469C7966-5D0B-4271-BCBC-CCAECB27E804}" destId="{111E202A-01EC-4BF7-8E3D-B2BFA9771939}" srcOrd="1" destOrd="0" presId="urn:microsoft.com/office/officeart/2005/8/layout/matrix1"/>
    <dgm:cxn modelId="{DC423E16-4F5A-4A6F-AD4A-9BF8D6E7C530}" srcId="{588C51A7-CCA4-435B-9E1E-BB1A3142743E}" destId="{64D7707F-1199-49B2-852D-2BF532605349}" srcOrd="2" destOrd="0" parTransId="{DA4B272B-0CA5-42F0-9C19-12F14FD65B83}" sibTransId="{43F36BB7-A76B-4646-BCB8-83B747E36158}"/>
    <dgm:cxn modelId="{182A6422-C801-4348-9F23-8C9B68997373}" srcId="{95DA1741-78B4-4CED-9D1A-0CFF2DFE331A}" destId="{588C51A7-CCA4-435B-9E1E-BB1A3142743E}" srcOrd="0" destOrd="0" parTransId="{3453D544-031D-4763-8B5F-66EEBEB86335}" sibTransId="{6A73E39D-076A-4E7B-B616-3883F6950137}"/>
    <dgm:cxn modelId="{7ADD0216-5951-4D8C-AAFB-38F7466F194D}" srcId="{588C51A7-CCA4-435B-9E1E-BB1A3142743E}" destId="{A281C3D2-0633-48D9-AD2A-8DE3E9F3DB13}" srcOrd="1" destOrd="0" parTransId="{D1B5D452-846A-4B93-9517-8E334A94A810}" sibTransId="{10F57CA3-0F5D-43F7-976C-A9D0CCD7D283}"/>
    <dgm:cxn modelId="{226935D2-D4BE-4794-99D2-06051067816D}" type="presOf" srcId="{469C7966-5D0B-4271-BCBC-CCAECB27E804}" destId="{9AE7FF8B-CAE1-43DC-B85A-B0F66ABACFAF}" srcOrd="0" destOrd="0" presId="urn:microsoft.com/office/officeart/2005/8/layout/matrix1"/>
    <dgm:cxn modelId="{E58824CF-71DE-4D26-8B11-F313A8DC89E0}" type="presOf" srcId="{64D7707F-1199-49B2-852D-2BF532605349}" destId="{F2E7DD07-7E17-4BB0-A55F-5D71C3C2E965}" srcOrd="0" destOrd="0" presId="urn:microsoft.com/office/officeart/2005/8/layout/matrix1"/>
    <dgm:cxn modelId="{CE1D46D1-A572-4B89-894A-6875BF6D90CB}" srcId="{588C51A7-CCA4-435B-9E1E-BB1A3142743E}" destId="{D93A63B0-0677-43EF-BBE8-D939CA899DD3}" srcOrd="0" destOrd="0" parTransId="{25B42727-14A5-4805-AE73-DD2645337F61}" sibTransId="{20225F60-41E9-423D-AA76-46E4A89EF673}"/>
    <dgm:cxn modelId="{9A8C2411-95C3-47EA-BA66-4BCE4D0575EB}" type="presOf" srcId="{A281C3D2-0633-48D9-AD2A-8DE3E9F3DB13}" destId="{C858981D-BFED-42EA-B41E-A9AFCB13AB5D}" srcOrd="0" destOrd="0" presId="urn:microsoft.com/office/officeart/2005/8/layout/matrix1"/>
    <dgm:cxn modelId="{CFEF65D7-5164-4035-BC85-4289D83D0651}" type="presOf" srcId="{D93A63B0-0677-43EF-BBE8-D939CA899DD3}" destId="{C56C9795-F2C1-46E2-9AD9-6F95A66A6894}" srcOrd="1" destOrd="0" presId="urn:microsoft.com/office/officeart/2005/8/layout/matrix1"/>
    <dgm:cxn modelId="{CB714964-ECFD-4BE9-89A5-D9E1E3B7B160}" type="presOf" srcId="{95DA1741-78B4-4CED-9D1A-0CFF2DFE331A}" destId="{BE38D518-06B3-4DDF-AF7A-0EB31663004D}" srcOrd="0" destOrd="0" presId="urn:microsoft.com/office/officeart/2005/8/layout/matrix1"/>
    <dgm:cxn modelId="{81D84618-90EA-4BD7-86B8-A31A53075FAC}" type="presParOf" srcId="{BE38D518-06B3-4DDF-AF7A-0EB31663004D}" destId="{57157549-DA23-4636-9F82-0812BD45D4D2}" srcOrd="0" destOrd="0" presId="urn:microsoft.com/office/officeart/2005/8/layout/matrix1"/>
    <dgm:cxn modelId="{EBC1C7C6-37A1-46EF-A140-82F83B2FEF22}" type="presParOf" srcId="{57157549-DA23-4636-9F82-0812BD45D4D2}" destId="{C3FD17BB-93C0-45CF-8278-9B8C5190FADD}" srcOrd="0" destOrd="0" presId="urn:microsoft.com/office/officeart/2005/8/layout/matrix1"/>
    <dgm:cxn modelId="{BCE6BE4A-F93B-45EF-B29B-9E2E164B3C1D}" type="presParOf" srcId="{57157549-DA23-4636-9F82-0812BD45D4D2}" destId="{C56C9795-F2C1-46E2-9AD9-6F95A66A6894}" srcOrd="1" destOrd="0" presId="urn:microsoft.com/office/officeart/2005/8/layout/matrix1"/>
    <dgm:cxn modelId="{92E41ACA-0AC7-44A1-8D26-B97E2107128D}" type="presParOf" srcId="{57157549-DA23-4636-9F82-0812BD45D4D2}" destId="{C858981D-BFED-42EA-B41E-A9AFCB13AB5D}" srcOrd="2" destOrd="0" presId="urn:microsoft.com/office/officeart/2005/8/layout/matrix1"/>
    <dgm:cxn modelId="{86B74B21-0F2E-4133-B881-4C9B89833699}" type="presParOf" srcId="{57157549-DA23-4636-9F82-0812BD45D4D2}" destId="{95CE68B7-219F-48B8-9470-4267E17B9686}" srcOrd="3" destOrd="0" presId="urn:microsoft.com/office/officeart/2005/8/layout/matrix1"/>
    <dgm:cxn modelId="{6E680508-0C16-41ED-9449-F70221DF6C39}" type="presParOf" srcId="{57157549-DA23-4636-9F82-0812BD45D4D2}" destId="{F2E7DD07-7E17-4BB0-A55F-5D71C3C2E965}" srcOrd="4" destOrd="0" presId="urn:microsoft.com/office/officeart/2005/8/layout/matrix1"/>
    <dgm:cxn modelId="{5F407588-A58C-48C4-99C3-F0D9BADF2C49}" type="presParOf" srcId="{57157549-DA23-4636-9F82-0812BD45D4D2}" destId="{C8F239EC-7BBB-475A-8BDD-3505F391F76A}" srcOrd="5" destOrd="0" presId="urn:microsoft.com/office/officeart/2005/8/layout/matrix1"/>
    <dgm:cxn modelId="{9412230C-6CDA-442F-940F-03954E062F61}" type="presParOf" srcId="{57157549-DA23-4636-9F82-0812BD45D4D2}" destId="{9AE7FF8B-CAE1-43DC-B85A-B0F66ABACFAF}" srcOrd="6" destOrd="0" presId="urn:microsoft.com/office/officeart/2005/8/layout/matrix1"/>
    <dgm:cxn modelId="{E92C773D-C1EB-4F13-A3D2-1F6B3E2EAFCC}" type="presParOf" srcId="{57157549-DA23-4636-9F82-0812BD45D4D2}" destId="{111E202A-01EC-4BF7-8E3D-B2BFA9771939}" srcOrd="7" destOrd="0" presId="urn:microsoft.com/office/officeart/2005/8/layout/matrix1"/>
    <dgm:cxn modelId="{EBCA12F6-24C3-401B-B985-05F0E20576E8}" type="presParOf" srcId="{BE38D518-06B3-4DDF-AF7A-0EB31663004D}" destId="{7F6064F6-FFA8-4BB1-B748-371C72CE33A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187FB1-24D6-4D2C-A81E-F3FE4A1F1B01}" type="doc">
      <dgm:prSet loTypeId="urn:microsoft.com/office/officeart/2005/8/layout/hList7" loCatId="list" qsTypeId="urn:microsoft.com/office/officeart/2005/8/quickstyle/3d1" qsCatId="3D" csTypeId="urn:microsoft.com/office/officeart/2005/8/colors/accent1_2#2" csCatId="accent1" phldr="1"/>
      <dgm:spPr/>
    </dgm:pt>
    <dgm:pt modelId="{A261AD29-1A06-41DB-B6A2-711A453FD8BA}">
      <dgm:prSet phldrT="[Metin]" custT="1"/>
      <dgm:spPr/>
      <dgm:t>
        <a:bodyPr/>
        <a:lstStyle/>
        <a:p>
          <a:pPr>
            <a:lnSpc>
              <a:spcPct val="200000"/>
            </a:lnSpc>
            <a:spcAft>
              <a:spcPts val="0"/>
            </a:spcAft>
          </a:pPr>
          <a:r>
            <a:rPr lang="tr-TR" sz="1700" b="1" dirty="0" smtClean="0"/>
            <a:t>Sağlık Eğitim Fakültesi </a:t>
          </a:r>
        </a:p>
        <a:p>
          <a:pPr>
            <a:lnSpc>
              <a:spcPct val="200000"/>
            </a:lnSpc>
            <a:spcAft>
              <a:spcPts val="0"/>
            </a:spcAft>
          </a:pPr>
          <a:r>
            <a:rPr lang="tr-TR" sz="1700" b="1" dirty="0" smtClean="0"/>
            <a:t>Hemşirelik Yüksek Okulu</a:t>
          </a:r>
        </a:p>
        <a:p>
          <a:pPr>
            <a:lnSpc>
              <a:spcPct val="200000"/>
            </a:lnSpc>
            <a:spcAft>
              <a:spcPts val="0"/>
            </a:spcAft>
          </a:pPr>
          <a:r>
            <a:rPr lang="tr-TR" sz="1700" b="1" dirty="0" smtClean="0"/>
            <a:t>Fen Bilgisi / Biyoloji </a:t>
          </a:r>
          <a:r>
            <a:rPr lang="tr-TR" sz="1700" b="1" dirty="0" err="1" smtClean="0"/>
            <a:t>Öğrt</a:t>
          </a:r>
          <a:r>
            <a:rPr lang="tr-TR" sz="1800" b="1" dirty="0" smtClean="0"/>
            <a:t>.</a:t>
          </a:r>
        </a:p>
      </dgm:t>
    </dgm:pt>
    <dgm:pt modelId="{5E88BBD4-0DA9-4CEF-8010-95097F5C1FDA}" type="parTrans" cxnId="{171E6A7E-0125-40EE-A61A-DE8CD326F056}">
      <dgm:prSet/>
      <dgm:spPr/>
      <dgm:t>
        <a:bodyPr/>
        <a:lstStyle/>
        <a:p>
          <a:endParaRPr lang="tr-TR"/>
        </a:p>
      </dgm:t>
    </dgm:pt>
    <dgm:pt modelId="{BDDD5E60-77EF-4827-9609-7119EA589D67}" type="sibTrans" cxnId="{171E6A7E-0125-40EE-A61A-DE8CD326F056}">
      <dgm:prSet/>
      <dgm:spPr/>
      <dgm:t>
        <a:bodyPr/>
        <a:lstStyle/>
        <a:p>
          <a:endParaRPr lang="tr-TR"/>
        </a:p>
      </dgm:t>
    </dgm:pt>
    <dgm:pt modelId="{2224AB4F-7662-43A3-83F9-610832B8D8D9}">
      <dgm:prSet phldrT="[Metin]" custT="1"/>
      <dgm:spPr/>
      <dgm:t>
        <a:bodyPr/>
        <a:lstStyle/>
        <a:p>
          <a:r>
            <a:rPr lang="tr-TR" sz="1700" b="1" dirty="0" smtClean="0"/>
            <a:t>Kız Öğrenciler ve Annelerine Doğrudan Eğitim</a:t>
          </a:r>
        </a:p>
        <a:p>
          <a:endParaRPr lang="tr-TR" sz="1700" b="1" dirty="0" smtClean="0"/>
        </a:p>
        <a:p>
          <a:r>
            <a:rPr lang="tr-TR" sz="1700" b="1" dirty="0" smtClean="0"/>
            <a:t>Erkek Öğrencilere Eşzamanlı VCD İzletilmesi</a:t>
          </a:r>
          <a:endParaRPr lang="tr-TR" sz="1700" b="1" dirty="0"/>
        </a:p>
      </dgm:t>
    </dgm:pt>
    <dgm:pt modelId="{8A89FFC6-C0F8-4792-931E-8546DBAF8036}" type="parTrans" cxnId="{14F7375E-B1B3-4F4B-B0B3-C2275BF310FA}">
      <dgm:prSet/>
      <dgm:spPr/>
      <dgm:t>
        <a:bodyPr/>
        <a:lstStyle/>
        <a:p>
          <a:endParaRPr lang="tr-TR"/>
        </a:p>
      </dgm:t>
    </dgm:pt>
    <dgm:pt modelId="{209FD9A8-22D3-4451-9A94-48E03039B9B9}" type="sibTrans" cxnId="{14F7375E-B1B3-4F4B-B0B3-C2275BF310FA}">
      <dgm:prSet/>
      <dgm:spPr/>
      <dgm:t>
        <a:bodyPr/>
        <a:lstStyle/>
        <a:p>
          <a:endParaRPr lang="tr-TR"/>
        </a:p>
      </dgm:t>
    </dgm:pt>
    <dgm:pt modelId="{3760556A-5979-4BCF-BEB5-49A1A7D1E5ED}">
      <dgm:prSet phldrT="[Metin]" custT="1"/>
      <dgm:spPr/>
      <dgm:t>
        <a:bodyPr anchor="ctr" anchorCtr="1"/>
        <a:lstStyle/>
        <a:p>
          <a:r>
            <a:rPr lang="tr-TR" sz="1700" b="1" dirty="0" smtClean="0"/>
            <a:t>Derse Öğretmen Katılımı</a:t>
          </a:r>
        </a:p>
        <a:p>
          <a:endParaRPr lang="tr-TR" sz="1700" b="1" dirty="0" smtClean="0"/>
        </a:p>
        <a:p>
          <a:r>
            <a:rPr lang="tr-TR" sz="1700" b="1" dirty="0" smtClean="0"/>
            <a:t>Öğretmen</a:t>
          </a:r>
        </a:p>
        <a:p>
          <a:r>
            <a:rPr lang="tr-TR" sz="1700" b="1" dirty="0" smtClean="0"/>
            <a:t>Değerlendirme Mektubu</a:t>
          </a:r>
          <a:endParaRPr lang="tr-TR" sz="1700" b="1" dirty="0"/>
        </a:p>
      </dgm:t>
    </dgm:pt>
    <dgm:pt modelId="{D6DC6BE8-2934-4525-BBB2-3FFE9F50F206}" type="parTrans" cxnId="{578DB55C-DDAF-4DFF-9B32-204627DE8D54}">
      <dgm:prSet/>
      <dgm:spPr/>
      <dgm:t>
        <a:bodyPr/>
        <a:lstStyle/>
        <a:p>
          <a:endParaRPr lang="tr-TR"/>
        </a:p>
      </dgm:t>
    </dgm:pt>
    <dgm:pt modelId="{8D926C35-9F69-403A-BC4F-8FB4936F0A54}" type="sibTrans" cxnId="{578DB55C-DDAF-4DFF-9B32-204627DE8D54}">
      <dgm:prSet/>
      <dgm:spPr/>
      <dgm:t>
        <a:bodyPr/>
        <a:lstStyle/>
        <a:p>
          <a:endParaRPr lang="tr-TR"/>
        </a:p>
      </dgm:t>
    </dgm:pt>
    <dgm:pt modelId="{AF119B48-A24F-4F2E-8D01-F3A0BDA43282}" type="pres">
      <dgm:prSet presAssocID="{17187FB1-24D6-4D2C-A81E-F3FE4A1F1B01}" presName="Name0" presStyleCnt="0">
        <dgm:presLayoutVars>
          <dgm:dir/>
          <dgm:resizeHandles val="exact"/>
        </dgm:presLayoutVars>
      </dgm:prSet>
      <dgm:spPr/>
    </dgm:pt>
    <dgm:pt modelId="{FFC6E2DA-B3E0-4A9E-A7A5-E03A68780580}" type="pres">
      <dgm:prSet presAssocID="{17187FB1-24D6-4D2C-A81E-F3FE4A1F1B01}" presName="fgShape" presStyleLbl="fgShp" presStyleIdx="0" presStyleCnt="1" custScaleY="143670" custLinFactY="39047" custLinFactNeighborX="1087" custLinFactNeighborY="100000"/>
      <dgm:spPr/>
    </dgm:pt>
    <dgm:pt modelId="{32D78DF1-1B4E-4C35-A3C5-ABB5F09A53FA}" type="pres">
      <dgm:prSet presAssocID="{17187FB1-24D6-4D2C-A81E-F3FE4A1F1B01}" presName="linComp" presStyleCnt="0"/>
      <dgm:spPr/>
    </dgm:pt>
    <dgm:pt modelId="{739841E6-CE68-4813-A357-797892BF567D}" type="pres">
      <dgm:prSet presAssocID="{A261AD29-1A06-41DB-B6A2-711A453FD8BA}" presName="compNode" presStyleCnt="0"/>
      <dgm:spPr/>
    </dgm:pt>
    <dgm:pt modelId="{5469A01F-0EC7-494E-B1D1-40B2CBF693A1}" type="pres">
      <dgm:prSet presAssocID="{A261AD29-1A06-41DB-B6A2-711A453FD8BA}" presName="bkgdShape" presStyleLbl="node1" presStyleIdx="0" presStyleCnt="3" custScaleX="122591"/>
      <dgm:spPr/>
      <dgm:t>
        <a:bodyPr/>
        <a:lstStyle/>
        <a:p>
          <a:endParaRPr lang="tr-TR"/>
        </a:p>
      </dgm:t>
    </dgm:pt>
    <dgm:pt modelId="{13852565-B37E-4836-A431-16F01EFD71A2}" type="pres">
      <dgm:prSet presAssocID="{A261AD29-1A06-41DB-B6A2-711A453FD8B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04212C-5788-44A6-9567-BA2536342EAA}" type="pres">
      <dgm:prSet presAssocID="{A261AD29-1A06-41DB-B6A2-711A453FD8BA}" presName="invisiNode" presStyleLbl="node1" presStyleIdx="0" presStyleCnt="3"/>
      <dgm:spPr/>
    </dgm:pt>
    <dgm:pt modelId="{4DD79606-EEE0-45FF-AE2E-C2E584C833AC}" type="pres">
      <dgm:prSet presAssocID="{A261AD29-1A06-41DB-B6A2-711A453FD8BA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2E4ED602-0172-474B-AF86-BB1713D8DAD8}" type="pres">
      <dgm:prSet presAssocID="{BDDD5E60-77EF-4827-9609-7119EA589D6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1057F077-1FD0-4F19-8601-0C0CE175EC4D}" type="pres">
      <dgm:prSet presAssocID="{2224AB4F-7662-43A3-83F9-610832B8D8D9}" presName="compNode" presStyleCnt="0"/>
      <dgm:spPr/>
    </dgm:pt>
    <dgm:pt modelId="{58823E74-C057-4211-B122-75521AA91D5A}" type="pres">
      <dgm:prSet presAssocID="{2224AB4F-7662-43A3-83F9-610832B8D8D9}" presName="bkgdShape" presStyleLbl="node1" presStyleIdx="1" presStyleCnt="3"/>
      <dgm:spPr/>
      <dgm:t>
        <a:bodyPr/>
        <a:lstStyle/>
        <a:p>
          <a:endParaRPr lang="tr-TR"/>
        </a:p>
      </dgm:t>
    </dgm:pt>
    <dgm:pt modelId="{D75DD31F-25BF-40EA-8D11-EDA3F1FAA0B8}" type="pres">
      <dgm:prSet presAssocID="{2224AB4F-7662-43A3-83F9-610832B8D8D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EEB902-6E80-4832-B07B-A9D7D3B5BCCE}" type="pres">
      <dgm:prSet presAssocID="{2224AB4F-7662-43A3-83F9-610832B8D8D9}" presName="invisiNode" presStyleLbl="node1" presStyleIdx="1" presStyleCnt="3"/>
      <dgm:spPr/>
    </dgm:pt>
    <dgm:pt modelId="{1DCC865C-BF0D-45B2-BBBB-4B181681E02A}" type="pres">
      <dgm:prSet presAssocID="{2224AB4F-7662-43A3-83F9-610832B8D8D9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2D3F9EC0-F747-47D8-ADB6-2D9745529273}" type="pres">
      <dgm:prSet presAssocID="{209FD9A8-22D3-4451-9A94-48E03039B9B9}" presName="sibTrans" presStyleLbl="sibTrans2D1" presStyleIdx="0" presStyleCnt="0"/>
      <dgm:spPr/>
      <dgm:t>
        <a:bodyPr/>
        <a:lstStyle/>
        <a:p>
          <a:endParaRPr lang="tr-TR"/>
        </a:p>
      </dgm:t>
    </dgm:pt>
    <dgm:pt modelId="{6C95EA8A-A6A0-4A38-89E6-264BEC4F825C}" type="pres">
      <dgm:prSet presAssocID="{3760556A-5979-4BCF-BEB5-49A1A7D1E5ED}" presName="compNode" presStyleCnt="0"/>
      <dgm:spPr/>
    </dgm:pt>
    <dgm:pt modelId="{A7E3B60C-AB3D-4D5F-B989-DC994B58F66D}" type="pres">
      <dgm:prSet presAssocID="{3760556A-5979-4BCF-BEB5-49A1A7D1E5ED}" presName="bkgdShape" presStyleLbl="node1" presStyleIdx="2" presStyleCnt="3" custLinFactNeighborX="379" custLinFactNeighborY="-1974"/>
      <dgm:spPr/>
      <dgm:t>
        <a:bodyPr/>
        <a:lstStyle/>
        <a:p>
          <a:endParaRPr lang="tr-TR"/>
        </a:p>
      </dgm:t>
    </dgm:pt>
    <dgm:pt modelId="{91793201-2C54-4889-9D67-0D5C6BB60826}" type="pres">
      <dgm:prSet presAssocID="{3760556A-5979-4BCF-BEB5-49A1A7D1E5E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F8A968-A317-48F6-8D44-BCCE9A29305C}" type="pres">
      <dgm:prSet presAssocID="{3760556A-5979-4BCF-BEB5-49A1A7D1E5ED}" presName="invisiNode" presStyleLbl="node1" presStyleIdx="2" presStyleCnt="3"/>
      <dgm:spPr/>
    </dgm:pt>
    <dgm:pt modelId="{C4E7A60E-2D8F-4B86-B8F6-0128D780E7C3}" type="pres">
      <dgm:prSet presAssocID="{3760556A-5979-4BCF-BEB5-49A1A7D1E5ED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r-TR"/>
        </a:p>
      </dgm:t>
    </dgm:pt>
  </dgm:ptLst>
  <dgm:cxnLst>
    <dgm:cxn modelId="{1747E66C-DAC1-4644-BDF3-DFC3CF0DC027}" type="presOf" srcId="{2224AB4F-7662-43A3-83F9-610832B8D8D9}" destId="{58823E74-C057-4211-B122-75521AA91D5A}" srcOrd="0" destOrd="0" presId="urn:microsoft.com/office/officeart/2005/8/layout/hList7"/>
    <dgm:cxn modelId="{7646EDB7-A132-4D2A-8DE9-6E0FB40B7C0E}" type="presOf" srcId="{2224AB4F-7662-43A3-83F9-610832B8D8D9}" destId="{D75DD31F-25BF-40EA-8D11-EDA3F1FAA0B8}" srcOrd="1" destOrd="0" presId="urn:microsoft.com/office/officeart/2005/8/layout/hList7"/>
    <dgm:cxn modelId="{85980A6D-3EF5-421A-8A52-C43D05FAD0F2}" type="presOf" srcId="{209FD9A8-22D3-4451-9A94-48E03039B9B9}" destId="{2D3F9EC0-F747-47D8-ADB6-2D9745529273}" srcOrd="0" destOrd="0" presId="urn:microsoft.com/office/officeart/2005/8/layout/hList7"/>
    <dgm:cxn modelId="{E3BD66DA-C2E3-4EE5-BCD3-16EC8A1A4A82}" type="presOf" srcId="{A261AD29-1A06-41DB-B6A2-711A453FD8BA}" destId="{13852565-B37E-4836-A431-16F01EFD71A2}" srcOrd="1" destOrd="0" presId="urn:microsoft.com/office/officeart/2005/8/layout/hList7"/>
    <dgm:cxn modelId="{1C064CE9-7851-4419-B1A8-56288543B26A}" type="presOf" srcId="{3760556A-5979-4BCF-BEB5-49A1A7D1E5ED}" destId="{91793201-2C54-4889-9D67-0D5C6BB60826}" srcOrd="1" destOrd="0" presId="urn:microsoft.com/office/officeart/2005/8/layout/hList7"/>
    <dgm:cxn modelId="{3AC25757-C9A1-41D4-A9C8-22289A4BA53A}" type="presOf" srcId="{3760556A-5979-4BCF-BEB5-49A1A7D1E5ED}" destId="{A7E3B60C-AB3D-4D5F-B989-DC994B58F66D}" srcOrd="0" destOrd="0" presId="urn:microsoft.com/office/officeart/2005/8/layout/hList7"/>
    <dgm:cxn modelId="{4DE996A8-0B4D-4313-8CB5-AE084505E279}" type="presOf" srcId="{A261AD29-1A06-41DB-B6A2-711A453FD8BA}" destId="{5469A01F-0EC7-494E-B1D1-40B2CBF693A1}" srcOrd="0" destOrd="0" presId="urn:microsoft.com/office/officeart/2005/8/layout/hList7"/>
    <dgm:cxn modelId="{14F7375E-B1B3-4F4B-B0B3-C2275BF310FA}" srcId="{17187FB1-24D6-4D2C-A81E-F3FE4A1F1B01}" destId="{2224AB4F-7662-43A3-83F9-610832B8D8D9}" srcOrd="1" destOrd="0" parTransId="{8A89FFC6-C0F8-4792-931E-8546DBAF8036}" sibTransId="{209FD9A8-22D3-4451-9A94-48E03039B9B9}"/>
    <dgm:cxn modelId="{578DB55C-DDAF-4DFF-9B32-204627DE8D54}" srcId="{17187FB1-24D6-4D2C-A81E-F3FE4A1F1B01}" destId="{3760556A-5979-4BCF-BEB5-49A1A7D1E5ED}" srcOrd="2" destOrd="0" parTransId="{D6DC6BE8-2934-4525-BBB2-3FFE9F50F206}" sibTransId="{8D926C35-9F69-403A-BC4F-8FB4936F0A54}"/>
    <dgm:cxn modelId="{5657A319-4C90-404F-A7DC-4630689A88A1}" type="presOf" srcId="{BDDD5E60-77EF-4827-9609-7119EA589D67}" destId="{2E4ED602-0172-474B-AF86-BB1713D8DAD8}" srcOrd="0" destOrd="0" presId="urn:microsoft.com/office/officeart/2005/8/layout/hList7"/>
    <dgm:cxn modelId="{171E6A7E-0125-40EE-A61A-DE8CD326F056}" srcId="{17187FB1-24D6-4D2C-A81E-F3FE4A1F1B01}" destId="{A261AD29-1A06-41DB-B6A2-711A453FD8BA}" srcOrd="0" destOrd="0" parTransId="{5E88BBD4-0DA9-4CEF-8010-95097F5C1FDA}" sibTransId="{BDDD5E60-77EF-4827-9609-7119EA589D67}"/>
    <dgm:cxn modelId="{ECAABD44-CD02-4215-8D2C-DAD78BB81072}" type="presOf" srcId="{17187FB1-24D6-4D2C-A81E-F3FE4A1F1B01}" destId="{AF119B48-A24F-4F2E-8D01-F3A0BDA43282}" srcOrd="0" destOrd="0" presId="urn:microsoft.com/office/officeart/2005/8/layout/hList7"/>
    <dgm:cxn modelId="{C11E4DBE-CB2C-4922-9978-E8129A16B7FE}" type="presParOf" srcId="{AF119B48-A24F-4F2E-8D01-F3A0BDA43282}" destId="{FFC6E2DA-B3E0-4A9E-A7A5-E03A68780580}" srcOrd="0" destOrd="0" presId="urn:microsoft.com/office/officeart/2005/8/layout/hList7"/>
    <dgm:cxn modelId="{A1045660-6854-424F-ADE2-B57549F012D4}" type="presParOf" srcId="{AF119B48-A24F-4F2E-8D01-F3A0BDA43282}" destId="{32D78DF1-1B4E-4C35-A3C5-ABB5F09A53FA}" srcOrd="1" destOrd="0" presId="urn:microsoft.com/office/officeart/2005/8/layout/hList7"/>
    <dgm:cxn modelId="{F40C33E9-9DAA-43E2-9426-B04F011890A9}" type="presParOf" srcId="{32D78DF1-1B4E-4C35-A3C5-ABB5F09A53FA}" destId="{739841E6-CE68-4813-A357-797892BF567D}" srcOrd="0" destOrd="0" presId="urn:microsoft.com/office/officeart/2005/8/layout/hList7"/>
    <dgm:cxn modelId="{07B90832-3815-4C93-BB88-D4293CE6F5C8}" type="presParOf" srcId="{739841E6-CE68-4813-A357-797892BF567D}" destId="{5469A01F-0EC7-494E-B1D1-40B2CBF693A1}" srcOrd="0" destOrd="0" presId="urn:microsoft.com/office/officeart/2005/8/layout/hList7"/>
    <dgm:cxn modelId="{95C99029-B08B-4D19-B880-A509335022F0}" type="presParOf" srcId="{739841E6-CE68-4813-A357-797892BF567D}" destId="{13852565-B37E-4836-A431-16F01EFD71A2}" srcOrd="1" destOrd="0" presId="urn:microsoft.com/office/officeart/2005/8/layout/hList7"/>
    <dgm:cxn modelId="{3B38FDE1-C7E3-4FB0-BFC1-8EE851A8DB5D}" type="presParOf" srcId="{739841E6-CE68-4813-A357-797892BF567D}" destId="{CF04212C-5788-44A6-9567-BA2536342EAA}" srcOrd="2" destOrd="0" presId="urn:microsoft.com/office/officeart/2005/8/layout/hList7"/>
    <dgm:cxn modelId="{AAE181F0-D1EE-4203-BD5D-5D866FF344BC}" type="presParOf" srcId="{739841E6-CE68-4813-A357-797892BF567D}" destId="{4DD79606-EEE0-45FF-AE2E-C2E584C833AC}" srcOrd="3" destOrd="0" presId="urn:microsoft.com/office/officeart/2005/8/layout/hList7"/>
    <dgm:cxn modelId="{A4586EE9-F51B-4333-B83D-4F9FB4CB1FAE}" type="presParOf" srcId="{32D78DF1-1B4E-4C35-A3C5-ABB5F09A53FA}" destId="{2E4ED602-0172-474B-AF86-BB1713D8DAD8}" srcOrd="1" destOrd="0" presId="urn:microsoft.com/office/officeart/2005/8/layout/hList7"/>
    <dgm:cxn modelId="{3FA0B28D-2167-4353-AFA1-7483F373D0A1}" type="presParOf" srcId="{32D78DF1-1B4E-4C35-A3C5-ABB5F09A53FA}" destId="{1057F077-1FD0-4F19-8601-0C0CE175EC4D}" srcOrd="2" destOrd="0" presId="urn:microsoft.com/office/officeart/2005/8/layout/hList7"/>
    <dgm:cxn modelId="{A9352583-3E80-4AFD-BDCD-BCEF7F5CBD2A}" type="presParOf" srcId="{1057F077-1FD0-4F19-8601-0C0CE175EC4D}" destId="{58823E74-C057-4211-B122-75521AA91D5A}" srcOrd="0" destOrd="0" presId="urn:microsoft.com/office/officeart/2005/8/layout/hList7"/>
    <dgm:cxn modelId="{8B2D685F-06F1-4913-90C9-BAF8EDC963DC}" type="presParOf" srcId="{1057F077-1FD0-4F19-8601-0C0CE175EC4D}" destId="{D75DD31F-25BF-40EA-8D11-EDA3F1FAA0B8}" srcOrd="1" destOrd="0" presId="urn:microsoft.com/office/officeart/2005/8/layout/hList7"/>
    <dgm:cxn modelId="{C4B99F5D-1CD8-4105-B83D-5C7FDCB20D22}" type="presParOf" srcId="{1057F077-1FD0-4F19-8601-0C0CE175EC4D}" destId="{4DEEB902-6E80-4832-B07B-A9D7D3B5BCCE}" srcOrd="2" destOrd="0" presId="urn:microsoft.com/office/officeart/2005/8/layout/hList7"/>
    <dgm:cxn modelId="{33EA19D0-FBAA-4A0F-A27B-FDF23CE385FC}" type="presParOf" srcId="{1057F077-1FD0-4F19-8601-0C0CE175EC4D}" destId="{1DCC865C-BF0D-45B2-BBBB-4B181681E02A}" srcOrd="3" destOrd="0" presId="urn:microsoft.com/office/officeart/2005/8/layout/hList7"/>
    <dgm:cxn modelId="{18C49A48-1AD8-4408-83D5-4B7D4A94F578}" type="presParOf" srcId="{32D78DF1-1B4E-4C35-A3C5-ABB5F09A53FA}" destId="{2D3F9EC0-F747-47D8-ADB6-2D9745529273}" srcOrd="3" destOrd="0" presId="urn:microsoft.com/office/officeart/2005/8/layout/hList7"/>
    <dgm:cxn modelId="{E6D6C425-1B4F-44B4-A936-0D07C99C250D}" type="presParOf" srcId="{32D78DF1-1B4E-4C35-A3C5-ABB5F09A53FA}" destId="{6C95EA8A-A6A0-4A38-89E6-264BEC4F825C}" srcOrd="4" destOrd="0" presId="urn:microsoft.com/office/officeart/2005/8/layout/hList7"/>
    <dgm:cxn modelId="{707D6628-1D89-463B-B0B8-AF260B129603}" type="presParOf" srcId="{6C95EA8A-A6A0-4A38-89E6-264BEC4F825C}" destId="{A7E3B60C-AB3D-4D5F-B989-DC994B58F66D}" srcOrd="0" destOrd="0" presId="urn:microsoft.com/office/officeart/2005/8/layout/hList7"/>
    <dgm:cxn modelId="{6459923A-F2BF-408D-9E75-2C5DEC79BDEA}" type="presParOf" srcId="{6C95EA8A-A6A0-4A38-89E6-264BEC4F825C}" destId="{91793201-2C54-4889-9D67-0D5C6BB60826}" srcOrd="1" destOrd="0" presId="urn:microsoft.com/office/officeart/2005/8/layout/hList7"/>
    <dgm:cxn modelId="{31E1E465-B585-44D4-AF9C-587C9FC5A27B}" type="presParOf" srcId="{6C95EA8A-A6A0-4A38-89E6-264BEC4F825C}" destId="{23F8A968-A317-48F6-8D44-BCCE9A29305C}" srcOrd="2" destOrd="0" presId="urn:microsoft.com/office/officeart/2005/8/layout/hList7"/>
    <dgm:cxn modelId="{72E7D1F0-8165-4C50-ACFB-9F332514B8F4}" type="presParOf" srcId="{6C95EA8A-A6A0-4A38-89E6-264BEC4F825C}" destId="{C4E7A60E-2D8F-4B86-B8F6-0128D780E7C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693FF2-721B-47FF-BE72-0C5DE7B74468}" type="doc">
      <dgm:prSet loTypeId="urn:microsoft.com/office/officeart/2005/8/layout/lProcess2" loCatId="list" qsTypeId="urn:microsoft.com/office/officeart/2005/8/quickstyle/3d1" qsCatId="3D" csTypeId="urn:microsoft.com/office/officeart/2005/8/colors/accent1_2#3" csCatId="accent1" phldr="1"/>
      <dgm:spPr/>
      <dgm:t>
        <a:bodyPr/>
        <a:lstStyle/>
        <a:p>
          <a:endParaRPr lang="tr-TR"/>
        </a:p>
      </dgm:t>
    </dgm:pt>
    <dgm:pt modelId="{976027AF-2A27-4FFF-AB0F-B89B57EF5661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2"/>
              </a:solidFill>
              <a:latin typeface="+mn-lt"/>
            </a:rPr>
            <a:t>Ergenlik Döneminde Yaşanılan Değişiklikler</a:t>
          </a:r>
          <a:endParaRPr lang="tr-TR" sz="2000" dirty="0">
            <a:solidFill>
              <a:schemeClr val="tx2"/>
            </a:solidFill>
            <a:latin typeface="+mn-lt"/>
          </a:endParaRPr>
        </a:p>
      </dgm:t>
    </dgm:pt>
    <dgm:pt modelId="{7AC818BA-DBF4-4AA8-A54B-B7CC56B8E2DA}" type="parTrans" cxnId="{A1FAA19C-8C90-43FD-BCE6-DB27FF4AA11D}">
      <dgm:prSet/>
      <dgm:spPr/>
      <dgm:t>
        <a:bodyPr/>
        <a:lstStyle/>
        <a:p>
          <a:endParaRPr lang="tr-TR"/>
        </a:p>
      </dgm:t>
    </dgm:pt>
    <dgm:pt modelId="{57038834-D501-4E87-810A-DF3BED9BDC50}" type="sibTrans" cxnId="{A1FAA19C-8C90-43FD-BCE6-DB27FF4AA11D}">
      <dgm:prSet/>
      <dgm:spPr/>
      <dgm:t>
        <a:bodyPr/>
        <a:lstStyle/>
        <a:p>
          <a:endParaRPr lang="tr-TR"/>
        </a:p>
      </dgm:t>
    </dgm:pt>
    <dgm:pt modelId="{96DF3468-E768-4778-845F-9A58B57B81D1}">
      <dgm:prSet phldrT="[Metin]"/>
      <dgm:spPr/>
      <dgm:t>
        <a:bodyPr/>
        <a:lstStyle/>
        <a:p>
          <a:r>
            <a:rPr lang="tr-TR" b="1" dirty="0" smtClean="0"/>
            <a:t>Ergenlik Dönemi</a:t>
          </a:r>
          <a:endParaRPr lang="tr-TR" b="1" dirty="0"/>
        </a:p>
      </dgm:t>
    </dgm:pt>
    <dgm:pt modelId="{8A159109-DC89-45C1-83C8-13AAA298565B}" type="parTrans" cxnId="{561C7EDF-0C98-4DB4-B2C7-F076FCC66583}">
      <dgm:prSet/>
      <dgm:spPr/>
      <dgm:t>
        <a:bodyPr/>
        <a:lstStyle/>
        <a:p>
          <a:endParaRPr lang="tr-TR"/>
        </a:p>
      </dgm:t>
    </dgm:pt>
    <dgm:pt modelId="{B072D2F1-F6AD-4CED-B469-B52C2639CE6D}" type="sibTrans" cxnId="{561C7EDF-0C98-4DB4-B2C7-F076FCC66583}">
      <dgm:prSet/>
      <dgm:spPr/>
      <dgm:t>
        <a:bodyPr/>
        <a:lstStyle/>
        <a:p>
          <a:endParaRPr lang="tr-TR"/>
        </a:p>
      </dgm:t>
    </dgm:pt>
    <dgm:pt modelId="{D282611B-9B87-4A4F-A95E-4218B3E12DA4}">
      <dgm:prSet phldrT="[Metin]"/>
      <dgm:spPr/>
      <dgm:t>
        <a:bodyPr/>
        <a:lstStyle/>
        <a:p>
          <a:r>
            <a:rPr lang="tr-TR" b="1" dirty="0" smtClean="0"/>
            <a:t>Büyüme Gelişme</a:t>
          </a:r>
          <a:endParaRPr lang="tr-TR" b="1" dirty="0"/>
        </a:p>
      </dgm:t>
    </dgm:pt>
    <dgm:pt modelId="{B3EC97C1-F245-4CC5-A04D-79B3B31F8DC8}" type="parTrans" cxnId="{21FBE79E-1E22-43DB-B471-BAE765BAAC52}">
      <dgm:prSet/>
      <dgm:spPr/>
      <dgm:t>
        <a:bodyPr/>
        <a:lstStyle/>
        <a:p>
          <a:endParaRPr lang="tr-TR"/>
        </a:p>
      </dgm:t>
    </dgm:pt>
    <dgm:pt modelId="{93A5C37A-7031-409F-8023-658FCBB7F8A9}" type="sibTrans" cxnId="{21FBE79E-1E22-43DB-B471-BAE765BAAC52}">
      <dgm:prSet/>
      <dgm:spPr/>
      <dgm:t>
        <a:bodyPr/>
        <a:lstStyle/>
        <a:p>
          <a:endParaRPr lang="tr-TR"/>
        </a:p>
      </dgm:t>
    </dgm:pt>
    <dgm:pt modelId="{E5AB832C-173B-4E0F-B0CD-AC35AA514C5D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2"/>
              </a:solidFill>
              <a:latin typeface="+mn-lt"/>
            </a:rPr>
            <a:t>Üreme Sistemleri</a:t>
          </a:r>
          <a:endParaRPr lang="tr-TR" sz="2000" dirty="0">
            <a:solidFill>
              <a:schemeClr val="tx2"/>
            </a:solidFill>
            <a:latin typeface="+mn-lt"/>
          </a:endParaRPr>
        </a:p>
      </dgm:t>
    </dgm:pt>
    <dgm:pt modelId="{97607802-D5C7-474F-947E-4AD9720B06F8}" type="parTrans" cxnId="{BE179793-73DA-4F89-9395-D5CCF05715D9}">
      <dgm:prSet/>
      <dgm:spPr/>
      <dgm:t>
        <a:bodyPr/>
        <a:lstStyle/>
        <a:p>
          <a:endParaRPr lang="tr-TR"/>
        </a:p>
      </dgm:t>
    </dgm:pt>
    <dgm:pt modelId="{D6FD6EB8-3988-458E-94EC-677A042B987D}" type="sibTrans" cxnId="{BE179793-73DA-4F89-9395-D5CCF05715D9}">
      <dgm:prSet/>
      <dgm:spPr/>
      <dgm:t>
        <a:bodyPr/>
        <a:lstStyle/>
        <a:p>
          <a:endParaRPr lang="tr-TR"/>
        </a:p>
      </dgm:t>
    </dgm:pt>
    <dgm:pt modelId="{DB10BF5E-C6FB-416B-ADC2-E1691C1DC5E5}">
      <dgm:prSet phldrT="[Metin]"/>
      <dgm:spPr/>
      <dgm:t>
        <a:bodyPr/>
        <a:lstStyle/>
        <a:p>
          <a:r>
            <a:rPr lang="tr-TR" b="1" dirty="0" smtClean="0"/>
            <a:t>Kadın Üreme Sistemi</a:t>
          </a:r>
          <a:endParaRPr lang="tr-TR" b="1" dirty="0"/>
        </a:p>
      </dgm:t>
    </dgm:pt>
    <dgm:pt modelId="{03FE5386-D907-40F7-BDFD-6B06240229DD}" type="parTrans" cxnId="{0C6C29E2-E3D1-4237-A492-4B213A8D0B72}">
      <dgm:prSet/>
      <dgm:spPr/>
      <dgm:t>
        <a:bodyPr/>
        <a:lstStyle/>
        <a:p>
          <a:endParaRPr lang="tr-TR"/>
        </a:p>
      </dgm:t>
    </dgm:pt>
    <dgm:pt modelId="{26468F90-9BAC-40C2-A3D7-F9B4C9CF3797}" type="sibTrans" cxnId="{0C6C29E2-E3D1-4237-A492-4B213A8D0B72}">
      <dgm:prSet/>
      <dgm:spPr/>
      <dgm:t>
        <a:bodyPr/>
        <a:lstStyle/>
        <a:p>
          <a:endParaRPr lang="tr-TR"/>
        </a:p>
      </dgm:t>
    </dgm:pt>
    <dgm:pt modelId="{B8ED70D2-53D3-4FCE-96C7-86665F7F2337}">
      <dgm:prSet phldrT="[Metin]"/>
      <dgm:spPr/>
      <dgm:t>
        <a:bodyPr/>
        <a:lstStyle/>
        <a:p>
          <a:r>
            <a:rPr lang="tr-TR" b="1" dirty="0" smtClean="0"/>
            <a:t>Adet Dönemi</a:t>
          </a:r>
          <a:endParaRPr lang="tr-TR" b="1" dirty="0"/>
        </a:p>
      </dgm:t>
    </dgm:pt>
    <dgm:pt modelId="{3AFEDA5F-6181-411B-B050-A391420E38D1}" type="parTrans" cxnId="{BA919ABF-6A31-44F1-9DD1-0EB5440FDA02}">
      <dgm:prSet/>
      <dgm:spPr/>
      <dgm:t>
        <a:bodyPr/>
        <a:lstStyle/>
        <a:p>
          <a:endParaRPr lang="tr-TR"/>
        </a:p>
      </dgm:t>
    </dgm:pt>
    <dgm:pt modelId="{10C24908-4435-4450-8097-F0B83A980225}" type="sibTrans" cxnId="{BA919ABF-6A31-44F1-9DD1-0EB5440FDA02}">
      <dgm:prSet/>
      <dgm:spPr/>
      <dgm:t>
        <a:bodyPr/>
        <a:lstStyle/>
        <a:p>
          <a:endParaRPr lang="tr-TR"/>
        </a:p>
      </dgm:t>
    </dgm:pt>
    <dgm:pt modelId="{6E921BEC-70E8-4F1E-9A79-579FACA62D9C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2"/>
              </a:solidFill>
              <a:latin typeface="Arial (Gövde)"/>
            </a:rPr>
            <a:t>Kişisel Bakım</a:t>
          </a:r>
          <a:endParaRPr lang="tr-TR" sz="2000" b="1" dirty="0">
            <a:solidFill>
              <a:schemeClr val="tx2"/>
            </a:solidFill>
            <a:latin typeface="Arial (Gövde)"/>
          </a:endParaRPr>
        </a:p>
      </dgm:t>
    </dgm:pt>
    <dgm:pt modelId="{858549BC-9CBF-411B-8C87-D7716B39C572}" type="parTrans" cxnId="{69B5E192-22C1-43B5-AEEA-AE1490697B3D}">
      <dgm:prSet/>
      <dgm:spPr/>
      <dgm:t>
        <a:bodyPr/>
        <a:lstStyle/>
        <a:p>
          <a:endParaRPr lang="tr-TR"/>
        </a:p>
      </dgm:t>
    </dgm:pt>
    <dgm:pt modelId="{48CD1286-1C1B-4059-8DDB-CC3A63505551}" type="sibTrans" cxnId="{69B5E192-22C1-43B5-AEEA-AE1490697B3D}">
      <dgm:prSet/>
      <dgm:spPr/>
      <dgm:t>
        <a:bodyPr/>
        <a:lstStyle/>
        <a:p>
          <a:endParaRPr lang="tr-TR"/>
        </a:p>
      </dgm:t>
    </dgm:pt>
    <dgm:pt modelId="{CEE38496-3F5D-4CA9-9A3E-D5824111E6D0}">
      <dgm:prSet phldrT="[Metin]"/>
      <dgm:spPr/>
      <dgm:t>
        <a:bodyPr/>
        <a:lstStyle/>
        <a:p>
          <a:r>
            <a:rPr lang="tr-TR" b="1" dirty="0" smtClean="0"/>
            <a:t>Temel Hijyen Kuralları</a:t>
          </a:r>
          <a:endParaRPr lang="tr-TR" b="1" dirty="0"/>
        </a:p>
      </dgm:t>
    </dgm:pt>
    <dgm:pt modelId="{07D1280C-144E-48A6-B163-2B5AB4F8389D}" type="parTrans" cxnId="{E8F2C552-1240-481B-A6AC-CBAEA95F736F}">
      <dgm:prSet/>
      <dgm:spPr/>
      <dgm:t>
        <a:bodyPr/>
        <a:lstStyle/>
        <a:p>
          <a:endParaRPr lang="tr-TR"/>
        </a:p>
      </dgm:t>
    </dgm:pt>
    <dgm:pt modelId="{ED4F475E-8A42-4B0B-A34D-F4677399EB78}" type="sibTrans" cxnId="{E8F2C552-1240-481B-A6AC-CBAEA95F736F}">
      <dgm:prSet/>
      <dgm:spPr/>
      <dgm:t>
        <a:bodyPr/>
        <a:lstStyle/>
        <a:p>
          <a:endParaRPr lang="tr-TR"/>
        </a:p>
      </dgm:t>
    </dgm:pt>
    <dgm:pt modelId="{7DA1ED58-1F2A-4616-8262-C62CB6CBBD98}">
      <dgm:prSet phldrT="[Metin]"/>
      <dgm:spPr/>
      <dgm:t>
        <a:bodyPr/>
        <a:lstStyle/>
        <a:p>
          <a:r>
            <a:rPr lang="tr-TR" b="1" dirty="0" smtClean="0"/>
            <a:t>Sivilceler / Cilt Bakımı</a:t>
          </a:r>
          <a:endParaRPr lang="tr-TR" b="1" dirty="0"/>
        </a:p>
      </dgm:t>
    </dgm:pt>
    <dgm:pt modelId="{AD1F772A-D231-4B24-B9B6-E87A5EC98583}" type="parTrans" cxnId="{5B510B89-6FE2-462C-99D7-4D7B9D45444B}">
      <dgm:prSet/>
      <dgm:spPr/>
      <dgm:t>
        <a:bodyPr/>
        <a:lstStyle/>
        <a:p>
          <a:endParaRPr lang="tr-TR"/>
        </a:p>
      </dgm:t>
    </dgm:pt>
    <dgm:pt modelId="{9929A556-112E-4B13-912F-C821FCE7DB8D}" type="sibTrans" cxnId="{5B510B89-6FE2-462C-99D7-4D7B9D45444B}">
      <dgm:prSet/>
      <dgm:spPr/>
      <dgm:t>
        <a:bodyPr/>
        <a:lstStyle/>
        <a:p>
          <a:endParaRPr lang="tr-TR"/>
        </a:p>
      </dgm:t>
    </dgm:pt>
    <dgm:pt modelId="{27EAF582-289D-4028-9364-63426A33C1D8}">
      <dgm:prSet/>
      <dgm:spPr/>
      <dgm:t>
        <a:bodyPr/>
        <a:lstStyle/>
        <a:p>
          <a:r>
            <a:rPr lang="tr-TR" b="1" dirty="0" smtClean="0"/>
            <a:t>Olgunlaşma</a:t>
          </a:r>
          <a:endParaRPr lang="tr-TR" b="1" dirty="0"/>
        </a:p>
      </dgm:t>
    </dgm:pt>
    <dgm:pt modelId="{BBA3A613-4FF3-40F7-9307-856CFDE8F688}" type="parTrans" cxnId="{4121CBC2-E345-4573-977E-8DE48AF2C29A}">
      <dgm:prSet/>
      <dgm:spPr/>
      <dgm:t>
        <a:bodyPr/>
        <a:lstStyle/>
        <a:p>
          <a:endParaRPr lang="tr-TR"/>
        </a:p>
      </dgm:t>
    </dgm:pt>
    <dgm:pt modelId="{EAAFDA15-F638-4FDE-B85D-228608F2B3F7}" type="sibTrans" cxnId="{4121CBC2-E345-4573-977E-8DE48AF2C29A}">
      <dgm:prSet/>
      <dgm:spPr/>
      <dgm:t>
        <a:bodyPr/>
        <a:lstStyle/>
        <a:p>
          <a:endParaRPr lang="tr-TR"/>
        </a:p>
      </dgm:t>
    </dgm:pt>
    <dgm:pt modelId="{28034A79-5AE6-491C-9E08-EC30CCBFA806}">
      <dgm:prSet/>
      <dgm:spPr/>
      <dgm:t>
        <a:bodyPr/>
        <a:lstStyle/>
        <a:p>
          <a:r>
            <a:rPr lang="tr-TR" b="1" dirty="0" smtClean="0"/>
            <a:t>Ruhsal, Zihinsel,</a:t>
          </a:r>
        </a:p>
        <a:p>
          <a:r>
            <a:rPr lang="tr-TR" b="1" dirty="0" smtClean="0"/>
            <a:t>Sosyal Gelişim</a:t>
          </a:r>
          <a:endParaRPr lang="tr-TR" b="1" dirty="0"/>
        </a:p>
      </dgm:t>
    </dgm:pt>
    <dgm:pt modelId="{2DBEDB7A-3E2C-4DDD-98B8-BB67E945F94F}" type="parTrans" cxnId="{86F431EE-C331-43E4-A950-F46D447E3889}">
      <dgm:prSet/>
      <dgm:spPr/>
      <dgm:t>
        <a:bodyPr/>
        <a:lstStyle/>
        <a:p>
          <a:endParaRPr lang="tr-TR"/>
        </a:p>
      </dgm:t>
    </dgm:pt>
    <dgm:pt modelId="{4E54414C-675C-479A-88A3-F3C3DBB8948D}" type="sibTrans" cxnId="{86F431EE-C331-43E4-A950-F46D447E3889}">
      <dgm:prSet/>
      <dgm:spPr/>
      <dgm:t>
        <a:bodyPr/>
        <a:lstStyle/>
        <a:p>
          <a:endParaRPr lang="tr-TR"/>
        </a:p>
      </dgm:t>
    </dgm:pt>
    <dgm:pt modelId="{868440BC-BE4F-48C8-8D71-34B24B323109}">
      <dgm:prSet/>
      <dgm:spPr/>
      <dgm:t>
        <a:bodyPr/>
        <a:lstStyle/>
        <a:p>
          <a:r>
            <a:rPr lang="tr-TR" b="1" dirty="0" smtClean="0"/>
            <a:t>Doğum</a:t>
          </a:r>
          <a:endParaRPr lang="tr-TR" b="1" dirty="0"/>
        </a:p>
      </dgm:t>
    </dgm:pt>
    <dgm:pt modelId="{895527B2-F531-49FB-91AD-38D2D329257C}" type="parTrans" cxnId="{E56AF924-DB9F-4530-90CF-6564C21ADB18}">
      <dgm:prSet/>
      <dgm:spPr/>
      <dgm:t>
        <a:bodyPr/>
        <a:lstStyle/>
        <a:p>
          <a:endParaRPr lang="tr-TR"/>
        </a:p>
      </dgm:t>
    </dgm:pt>
    <dgm:pt modelId="{C2C12FBB-F01C-4636-923D-135A52D3E00B}" type="sibTrans" cxnId="{E56AF924-DB9F-4530-90CF-6564C21ADB18}">
      <dgm:prSet/>
      <dgm:spPr/>
      <dgm:t>
        <a:bodyPr/>
        <a:lstStyle/>
        <a:p>
          <a:endParaRPr lang="tr-TR"/>
        </a:p>
      </dgm:t>
    </dgm:pt>
    <dgm:pt modelId="{87001D4E-7BB0-42AC-BF95-A05A668CB493}">
      <dgm:prSet/>
      <dgm:spPr/>
      <dgm:t>
        <a:bodyPr/>
        <a:lstStyle/>
        <a:p>
          <a:r>
            <a:rPr lang="tr-TR" b="1" dirty="0" smtClean="0"/>
            <a:t>Erkek Üreme Sistemi</a:t>
          </a:r>
          <a:endParaRPr lang="tr-TR" b="1" dirty="0"/>
        </a:p>
      </dgm:t>
    </dgm:pt>
    <dgm:pt modelId="{BE564D10-800E-47AE-895A-60684E837C48}" type="parTrans" cxnId="{20DD0551-94C6-4252-B6DA-AE0EEB8A9D5F}">
      <dgm:prSet/>
      <dgm:spPr/>
      <dgm:t>
        <a:bodyPr/>
        <a:lstStyle/>
        <a:p>
          <a:endParaRPr lang="tr-TR"/>
        </a:p>
      </dgm:t>
    </dgm:pt>
    <dgm:pt modelId="{DDB46087-3FCA-41E1-894A-10B27B07BA76}" type="sibTrans" cxnId="{20DD0551-94C6-4252-B6DA-AE0EEB8A9D5F}">
      <dgm:prSet/>
      <dgm:spPr/>
      <dgm:t>
        <a:bodyPr/>
        <a:lstStyle/>
        <a:p>
          <a:endParaRPr lang="tr-TR"/>
        </a:p>
      </dgm:t>
    </dgm:pt>
    <dgm:pt modelId="{0F6E293F-5E74-4488-9624-9C0D189316EA}">
      <dgm:prSet/>
      <dgm:spPr/>
      <dgm:t>
        <a:bodyPr/>
        <a:lstStyle/>
        <a:p>
          <a:r>
            <a:rPr lang="tr-TR" b="1" dirty="0" smtClean="0"/>
            <a:t>Ağız ve Diş Sağlığı</a:t>
          </a:r>
          <a:endParaRPr lang="tr-TR" b="1" dirty="0"/>
        </a:p>
      </dgm:t>
    </dgm:pt>
    <dgm:pt modelId="{D5AA72E1-11A9-4FD5-9629-097393CC6579}" type="parTrans" cxnId="{083C3BC6-D327-4A6B-AA55-E929A42C17F6}">
      <dgm:prSet/>
      <dgm:spPr/>
      <dgm:t>
        <a:bodyPr/>
        <a:lstStyle/>
        <a:p>
          <a:endParaRPr lang="tr-TR"/>
        </a:p>
      </dgm:t>
    </dgm:pt>
    <dgm:pt modelId="{3A5092AC-55AC-4182-9E75-8929D9CE70F0}" type="sibTrans" cxnId="{083C3BC6-D327-4A6B-AA55-E929A42C17F6}">
      <dgm:prSet/>
      <dgm:spPr/>
      <dgm:t>
        <a:bodyPr/>
        <a:lstStyle/>
        <a:p>
          <a:endParaRPr lang="tr-TR"/>
        </a:p>
      </dgm:t>
    </dgm:pt>
    <dgm:pt modelId="{D810AAD1-4CF8-49E2-8109-5802443BAAB1}">
      <dgm:prSet/>
      <dgm:spPr/>
      <dgm:t>
        <a:bodyPr/>
        <a:lstStyle/>
        <a:p>
          <a:r>
            <a:rPr lang="tr-TR" b="1" dirty="0" smtClean="0"/>
            <a:t>Ergenlikte Beslenme</a:t>
          </a:r>
          <a:endParaRPr lang="tr-TR" b="1" dirty="0"/>
        </a:p>
      </dgm:t>
    </dgm:pt>
    <dgm:pt modelId="{3339E993-8052-426B-AC40-70CFA1F721F1}" type="parTrans" cxnId="{C27DD91D-890B-426F-A7E4-46AEF74904F6}">
      <dgm:prSet/>
      <dgm:spPr/>
      <dgm:t>
        <a:bodyPr/>
        <a:lstStyle/>
        <a:p>
          <a:endParaRPr lang="tr-TR"/>
        </a:p>
      </dgm:t>
    </dgm:pt>
    <dgm:pt modelId="{A16351AA-CD3D-48CE-A79C-ED7292293CBD}" type="sibTrans" cxnId="{C27DD91D-890B-426F-A7E4-46AEF74904F6}">
      <dgm:prSet/>
      <dgm:spPr/>
      <dgm:t>
        <a:bodyPr/>
        <a:lstStyle/>
        <a:p>
          <a:endParaRPr lang="tr-TR"/>
        </a:p>
      </dgm:t>
    </dgm:pt>
    <dgm:pt modelId="{DF11A47E-C2B3-4EDD-AAB5-40B3990D57B8}" type="pres">
      <dgm:prSet presAssocID="{F4693FF2-721B-47FF-BE72-0C5DE7B7446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FC011C0-B02A-4945-B45E-E685B491E650}" type="pres">
      <dgm:prSet presAssocID="{976027AF-2A27-4FFF-AB0F-B89B57EF5661}" presName="compNode" presStyleCnt="0"/>
      <dgm:spPr/>
    </dgm:pt>
    <dgm:pt modelId="{0B052C52-210D-4C34-B933-3A03068B63A0}" type="pres">
      <dgm:prSet presAssocID="{976027AF-2A27-4FFF-AB0F-B89B57EF5661}" presName="aNode" presStyleLbl="bgShp" presStyleIdx="0" presStyleCnt="3"/>
      <dgm:spPr/>
      <dgm:t>
        <a:bodyPr/>
        <a:lstStyle/>
        <a:p>
          <a:endParaRPr lang="tr-TR"/>
        </a:p>
      </dgm:t>
    </dgm:pt>
    <dgm:pt modelId="{33EF5F4F-94B3-48AC-B5B7-487140AE2E41}" type="pres">
      <dgm:prSet presAssocID="{976027AF-2A27-4FFF-AB0F-B89B57EF5661}" presName="textNode" presStyleLbl="bgShp" presStyleIdx="0" presStyleCnt="3"/>
      <dgm:spPr/>
      <dgm:t>
        <a:bodyPr/>
        <a:lstStyle/>
        <a:p>
          <a:endParaRPr lang="tr-TR"/>
        </a:p>
      </dgm:t>
    </dgm:pt>
    <dgm:pt modelId="{7AE48A29-6A87-47CC-BB0B-363C0ECDAFFA}" type="pres">
      <dgm:prSet presAssocID="{976027AF-2A27-4FFF-AB0F-B89B57EF5661}" presName="compChildNode" presStyleCnt="0"/>
      <dgm:spPr/>
    </dgm:pt>
    <dgm:pt modelId="{AC3272AF-AA53-4537-B640-88D9B05C0E40}" type="pres">
      <dgm:prSet presAssocID="{976027AF-2A27-4FFF-AB0F-B89B57EF5661}" presName="theInnerList" presStyleCnt="0"/>
      <dgm:spPr/>
    </dgm:pt>
    <dgm:pt modelId="{43835133-CF03-49AC-ABC3-8AFB59763E11}" type="pres">
      <dgm:prSet presAssocID="{96DF3468-E768-4778-845F-9A58B57B81D1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1D4473-E33D-4D58-B9D6-D7EEFC814055}" type="pres">
      <dgm:prSet presAssocID="{96DF3468-E768-4778-845F-9A58B57B81D1}" presName="aSpace2" presStyleCnt="0"/>
      <dgm:spPr/>
    </dgm:pt>
    <dgm:pt modelId="{22B76CA9-BD5F-440F-8A4B-DA880A08E650}" type="pres">
      <dgm:prSet presAssocID="{D282611B-9B87-4A4F-A95E-4218B3E12DA4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697574-ADC8-499E-A0F0-EB76D5BA2C07}" type="pres">
      <dgm:prSet presAssocID="{D282611B-9B87-4A4F-A95E-4218B3E12DA4}" presName="aSpace2" presStyleCnt="0"/>
      <dgm:spPr/>
    </dgm:pt>
    <dgm:pt modelId="{E892AFFA-6F5D-4CF6-B87F-EB9AF0FBD665}" type="pres">
      <dgm:prSet presAssocID="{27EAF582-289D-4028-9364-63426A33C1D8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1FB36E-7418-48EA-BC04-8667927A1C4B}" type="pres">
      <dgm:prSet presAssocID="{27EAF582-289D-4028-9364-63426A33C1D8}" presName="aSpace2" presStyleCnt="0"/>
      <dgm:spPr/>
    </dgm:pt>
    <dgm:pt modelId="{7C5A3CF6-F704-449A-AC6C-9EF54AFB6969}" type="pres">
      <dgm:prSet presAssocID="{28034A79-5AE6-491C-9E08-EC30CCBFA806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27BFE1-1351-46E4-858B-AF3E67039456}" type="pres">
      <dgm:prSet presAssocID="{976027AF-2A27-4FFF-AB0F-B89B57EF5661}" presName="aSpace" presStyleCnt="0"/>
      <dgm:spPr/>
    </dgm:pt>
    <dgm:pt modelId="{97C47C66-1E29-4541-B713-1B2EDF6B959F}" type="pres">
      <dgm:prSet presAssocID="{E5AB832C-173B-4E0F-B0CD-AC35AA514C5D}" presName="compNode" presStyleCnt="0"/>
      <dgm:spPr/>
    </dgm:pt>
    <dgm:pt modelId="{3027C3B9-C2C1-479B-8AFF-22B530D611DB}" type="pres">
      <dgm:prSet presAssocID="{E5AB832C-173B-4E0F-B0CD-AC35AA514C5D}" presName="aNode" presStyleLbl="bgShp" presStyleIdx="1" presStyleCnt="3"/>
      <dgm:spPr/>
      <dgm:t>
        <a:bodyPr/>
        <a:lstStyle/>
        <a:p>
          <a:endParaRPr lang="tr-TR"/>
        </a:p>
      </dgm:t>
    </dgm:pt>
    <dgm:pt modelId="{77901DDD-A840-4D39-BAD4-D5AFD7F677B4}" type="pres">
      <dgm:prSet presAssocID="{E5AB832C-173B-4E0F-B0CD-AC35AA514C5D}" presName="textNode" presStyleLbl="bgShp" presStyleIdx="1" presStyleCnt="3"/>
      <dgm:spPr/>
      <dgm:t>
        <a:bodyPr/>
        <a:lstStyle/>
        <a:p>
          <a:endParaRPr lang="tr-TR"/>
        </a:p>
      </dgm:t>
    </dgm:pt>
    <dgm:pt modelId="{A79FC1B9-AB1F-4D76-8530-863895D0D03C}" type="pres">
      <dgm:prSet presAssocID="{E5AB832C-173B-4E0F-B0CD-AC35AA514C5D}" presName="compChildNode" presStyleCnt="0"/>
      <dgm:spPr/>
    </dgm:pt>
    <dgm:pt modelId="{52965B69-8848-4D03-BCC4-C6A82466241F}" type="pres">
      <dgm:prSet presAssocID="{E5AB832C-173B-4E0F-B0CD-AC35AA514C5D}" presName="theInnerList" presStyleCnt="0"/>
      <dgm:spPr/>
    </dgm:pt>
    <dgm:pt modelId="{F7E0605E-4FD7-4F6D-83A0-1558E2D10A9B}" type="pres">
      <dgm:prSet presAssocID="{DB10BF5E-C6FB-416B-ADC2-E1691C1DC5E5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4F9CD8-065F-4D2D-AF44-2E5C09C04D1E}" type="pres">
      <dgm:prSet presAssocID="{DB10BF5E-C6FB-416B-ADC2-E1691C1DC5E5}" presName="aSpace2" presStyleCnt="0"/>
      <dgm:spPr/>
    </dgm:pt>
    <dgm:pt modelId="{363F83EF-E1A1-4803-BAA5-1DC0E2AC3EF5}" type="pres">
      <dgm:prSet presAssocID="{B8ED70D2-53D3-4FCE-96C7-86665F7F2337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EE4C97-0CF5-41D0-B3C0-A233318247E2}" type="pres">
      <dgm:prSet presAssocID="{B8ED70D2-53D3-4FCE-96C7-86665F7F2337}" presName="aSpace2" presStyleCnt="0"/>
      <dgm:spPr/>
    </dgm:pt>
    <dgm:pt modelId="{EE370400-5648-4A21-AD4F-39A044C1EB77}" type="pres">
      <dgm:prSet presAssocID="{868440BC-BE4F-48C8-8D71-34B24B323109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6FBC81-E6BC-444E-99A8-E3FEE3563FD9}" type="pres">
      <dgm:prSet presAssocID="{868440BC-BE4F-48C8-8D71-34B24B323109}" presName="aSpace2" presStyleCnt="0"/>
      <dgm:spPr/>
    </dgm:pt>
    <dgm:pt modelId="{8630EE21-6DEC-47BE-9173-F779E67721BA}" type="pres">
      <dgm:prSet presAssocID="{87001D4E-7BB0-42AC-BF95-A05A668CB493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E90159-FFFE-4DFD-952E-820CF55EE2B6}" type="pres">
      <dgm:prSet presAssocID="{E5AB832C-173B-4E0F-B0CD-AC35AA514C5D}" presName="aSpace" presStyleCnt="0"/>
      <dgm:spPr/>
    </dgm:pt>
    <dgm:pt modelId="{9E5EB293-62CE-4F7A-B9D0-1AABC9C2725D}" type="pres">
      <dgm:prSet presAssocID="{6E921BEC-70E8-4F1E-9A79-579FACA62D9C}" presName="compNode" presStyleCnt="0"/>
      <dgm:spPr/>
    </dgm:pt>
    <dgm:pt modelId="{9E361B6C-97C4-41FD-BB7F-4C9D6116D1E2}" type="pres">
      <dgm:prSet presAssocID="{6E921BEC-70E8-4F1E-9A79-579FACA62D9C}" presName="aNode" presStyleLbl="bgShp" presStyleIdx="2" presStyleCnt="3"/>
      <dgm:spPr/>
      <dgm:t>
        <a:bodyPr/>
        <a:lstStyle/>
        <a:p>
          <a:endParaRPr lang="tr-TR"/>
        </a:p>
      </dgm:t>
    </dgm:pt>
    <dgm:pt modelId="{BF69CD4B-78BB-449D-826C-9C1FC496214D}" type="pres">
      <dgm:prSet presAssocID="{6E921BEC-70E8-4F1E-9A79-579FACA62D9C}" presName="textNode" presStyleLbl="bgShp" presStyleIdx="2" presStyleCnt="3"/>
      <dgm:spPr/>
      <dgm:t>
        <a:bodyPr/>
        <a:lstStyle/>
        <a:p>
          <a:endParaRPr lang="tr-TR"/>
        </a:p>
      </dgm:t>
    </dgm:pt>
    <dgm:pt modelId="{E72FE5D2-19DC-4782-A718-3C4BA051CA98}" type="pres">
      <dgm:prSet presAssocID="{6E921BEC-70E8-4F1E-9A79-579FACA62D9C}" presName="compChildNode" presStyleCnt="0"/>
      <dgm:spPr/>
    </dgm:pt>
    <dgm:pt modelId="{09B4F293-C509-4B1D-AA37-90C49A9003DD}" type="pres">
      <dgm:prSet presAssocID="{6E921BEC-70E8-4F1E-9A79-579FACA62D9C}" presName="theInnerList" presStyleCnt="0"/>
      <dgm:spPr/>
    </dgm:pt>
    <dgm:pt modelId="{F5E51628-A7C6-4D31-B39F-865F3342A2EB}" type="pres">
      <dgm:prSet presAssocID="{CEE38496-3F5D-4CA9-9A3E-D5824111E6D0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66988C-8EB3-4BDC-9ECE-30E2703FF9AD}" type="pres">
      <dgm:prSet presAssocID="{CEE38496-3F5D-4CA9-9A3E-D5824111E6D0}" presName="aSpace2" presStyleCnt="0"/>
      <dgm:spPr/>
    </dgm:pt>
    <dgm:pt modelId="{096D9F40-334D-4793-BA93-D2434BF0B28E}" type="pres">
      <dgm:prSet presAssocID="{7DA1ED58-1F2A-4616-8262-C62CB6CBBD98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789A35-899C-4FAE-889B-051307F89363}" type="pres">
      <dgm:prSet presAssocID="{7DA1ED58-1F2A-4616-8262-C62CB6CBBD98}" presName="aSpace2" presStyleCnt="0"/>
      <dgm:spPr/>
    </dgm:pt>
    <dgm:pt modelId="{A10BD8F4-4EC0-43FA-A28D-A7C6CBE1D8B9}" type="pres">
      <dgm:prSet presAssocID="{0F6E293F-5E74-4488-9624-9C0D189316EA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53AFFC-5353-40FB-9B84-98E4B6DF8812}" type="pres">
      <dgm:prSet presAssocID="{0F6E293F-5E74-4488-9624-9C0D189316EA}" presName="aSpace2" presStyleCnt="0"/>
      <dgm:spPr/>
    </dgm:pt>
    <dgm:pt modelId="{1FE46108-EE15-4AE6-B87E-CBB505A9059D}" type="pres">
      <dgm:prSet presAssocID="{D810AAD1-4CF8-49E2-8109-5802443BAAB1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F2C552-1240-481B-A6AC-CBAEA95F736F}" srcId="{6E921BEC-70E8-4F1E-9A79-579FACA62D9C}" destId="{CEE38496-3F5D-4CA9-9A3E-D5824111E6D0}" srcOrd="0" destOrd="0" parTransId="{07D1280C-144E-48A6-B163-2B5AB4F8389D}" sibTransId="{ED4F475E-8A42-4B0B-A34D-F4677399EB78}"/>
    <dgm:cxn modelId="{86F431EE-C331-43E4-A950-F46D447E3889}" srcId="{976027AF-2A27-4FFF-AB0F-B89B57EF5661}" destId="{28034A79-5AE6-491C-9E08-EC30CCBFA806}" srcOrd="3" destOrd="0" parTransId="{2DBEDB7A-3E2C-4DDD-98B8-BB67E945F94F}" sibTransId="{4E54414C-675C-479A-88A3-F3C3DBB8948D}"/>
    <dgm:cxn modelId="{B80A2437-78E2-4C91-AF60-56C7BAE4629B}" type="presOf" srcId="{D282611B-9B87-4A4F-A95E-4218B3E12DA4}" destId="{22B76CA9-BD5F-440F-8A4B-DA880A08E650}" srcOrd="0" destOrd="0" presId="urn:microsoft.com/office/officeart/2005/8/layout/lProcess2"/>
    <dgm:cxn modelId="{BA919ABF-6A31-44F1-9DD1-0EB5440FDA02}" srcId="{E5AB832C-173B-4E0F-B0CD-AC35AA514C5D}" destId="{B8ED70D2-53D3-4FCE-96C7-86665F7F2337}" srcOrd="1" destOrd="0" parTransId="{3AFEDA5F-6181-411B-B050-A391420E38D1}" sibTransId="{10C24908-4435-4450-8097-F0B83A980225}"/>
    <dgm:cxn modelId="{4121CBC2-E345-4573-977E-8DE48AF2C29A}" srcId="{976027AF-2A27-4FFF-AB0F-B89B57EF5661}" destId="{27EAF582-289D-4028-9364-63426A33C1D8}" srcOrd="2" destOrd="0" parTransId="{BBA3A613-4FF3-40F7-9307-856CFDE8F688}" sibTransId="{EAAFDA15-F638-4FDE-B85D-228608F2B3F7}"/>
    <dgm:cxn modelId="{E209644D-8688-476F-90E4-7DECA5882C48}" type="presOf" srcId="{868440BC-BE4F-48C8-8D71-34B24B323109}" destId="{EE370400-5648-4A21-AD4F-39A044C1EB77}" srcOrd="0" destOrd="0" presId="urn:microsoft.com/office/officeart/2005/8/layout/lProcess2"/>
    <dgm:cxn modelId="{20DD0551-94C6-4252-B6DA-AE0EEB8A9D5F}" srcId="{E5AB832C-173B-4E0F-B0CD-AC35AA514C5D}" destId="{87001D4E-7BB0-42AC-BF95-A05A668CB493}" srcOrd="3" destOrd="0" parTransId="{BE564D10-800E-47AE-895A-60684E837C48}" sibTransId="{DDB46087-3FCA-41E1-894A-10B27B07BA76}"/>
    <dgm:cxn modelId="{C5F2F6E5-BA4E-4CEC-9DE7-0F29027C4635}" type="presOf" srcId="{0F6E293F-5E74-4488-9624-9C0D189316EA}" destId="{A10BD8F4-4EC0-43FA-A28D-A7C6CBE1D8B9}" srcOrd="0" destOrd="0" presId="urn:microsoft.com/office/officeart/2005/8/layout/lProcess2"/>
    <dgm:cxn modelId="{BFF3AA69-269A-4B3E-828D-F8C57741C8DF}" type="presOf" srcId="{B8ED70D2-53D3-4FCE-96C7-86665F7F2337}" destId="{363F83EF-E1A1-4803-BAA5-1DC0E2AC3EF5}" srcOrd="0" destOrd="0" presId="urn:microsoft.com/office/officeart/2005/8/layout/lProcess2"/>
    <dgm:cxn modelId="{A1FAA19C-8C90-43FD-BCE6-DB27FF4AA11D}" srcId="{F4693FF2-721B-47FF-BE72-0C5DE7B74468}" destId="{976027AF-2A27-4FFF-AB0F-B89B57EF5661}" srcOrd="0" destOrd="0" parTransId="{7AC818BA-DBF4-4AA8-A54B-B7CC56B8E2DA}" sibTransId="{57038834-D501-4E87-810A-DF3BED9BDC50}"/>
    <dgm:cxn modelId="{5B510B89-6FE2-462C-99D7-4D7B9D45444B}" srcId="{6E921BEC-70E8-4F1E-9A79-579FACA62D9C}" destId="{7DA1ED58-1F2A-4616-8262-C62CB6CBBD98}" srcOrd="1" destOrd="0" parTransId="{AD1F772A-D231-4B24-B9B6-E87A5EC98583}" sibTransId="{9929A556-112E-4B13-912F-C821FCE7DB8D}"/>
    <dgm:cxn modelId="{3205F947-20AD-4164-99FF-CB2022C2D0D0}" type="presOf" srcId="{CEE38496-3F5D-4CA9-9A3E-D5824111E6D0}" destId="{F5E51628-A7C6-4D31-B39F-865F3342A2EB}" srcOrd="0" destOrd="0" presId="urn:microsoft.com/office/officeart/2005/8/layout/lProcess2"/>
    <dgm:cxn modelId="{1F11D1FD-95D7-4A47-83A1-1A863441D525}" type="presOf" srcId="{976027AF-2A27-4FFF-AB0F-B89B57EF5661}" destId="{0B052C52-210D-4C34-B933-3A03068B63A0}" srcOrd="0" destOrd="0" presId="urn:microsoft.com/office/officeart/2005/8/layout/lProcess2"/>
    <dgm:cxn modelId="{C2B7FA3F-9286-42CD-8410-9EA962EF5E00}" type="presOf" srcId="{976027AF-2A27-4FFF-AB0F-B89B57EF5661}" destId="{33EF5F4F-94B3-48AC-B5B7-487140AE2E41}" srcOrd="1" destOrd="0" presId="urn:microsoft.com/office/officeart/2005/8/layout/lProcess2"/>
    <dgm:cxn modelId="{70BADBDA-5DE6-4447-8787-709F05D2EF5D}" type="presOf" srcId="{E5AB832C-173B-4E0F-B0CD-AC35AA514C5D}" destId="{77901DDD-A840-4D39-BAD4-D5AFD7F677B4}" srcOrd="1" destOrd="0" presId="urn:microsoft.com/office/officeart/2005/8/layout/lProcess2"/>
    <dgm:cxn modelId="{083C3BC6-D327-4A6B-AA55-E929A42C17F6}" srcId="{6E921BEC-70E8-4F1E-9A79-579FACA62D9C}" destId="{0F6E293F-5E74-4488-9624-9C0D189316EA}" srcOrd="2" destOrd="0" parTransId="{D5AA72E1-11A9-4FD5-9629-097393CC6579}" sibTransId="{3A5092AC-55AC-4182-9E75-8929D9CE70F0}"/>
    <dgm:cxn modelId="{29FCD466-C209-4640-842C-F6DF5328ECAA}" type="presOf" srcId="{7DA1ED58-1F2A-4616-8262-C62CB6CBBD98}" destId="{096D9F40-334D-4793-BA93-D2434BF0B28E}" srcOrd="0" destOrd="0" presId="urn:microsoft.com/office/officeart/2005/8/layout/lProcess2"/>
    <dgm:cxn modelId="{561C7EDF-0C98-4DB4-B2C7-F076FCC66583}" srcId="{976027AF-2A27-4FFF-AB0F-B89B57EF5661}" destId="{96DF3468-E768-4778-845F-9A58B57B81D1}" srcOrd="0" destOrd="0" parTransId="{8A159109-DC89-45C1-83C8-13AAA298565B}" sibTransId="{B072D2F1-F6AD-4CED-B469-B52C2639CE6D}"/>
    <dgm:cxn modelId="{5F4BB13D-7498-4A98-B5A3-4E4E8E01D0C2}" type="presOf" srcId="{87001D4E-7BB0-42AC-BF95-A05A668CB493}" destId="{8630EE21-6DEC-47BE-9173-F779E67721BA}" srcOrd="0" destOrd="0" presId="urn:microsoft.com/office/officeart/2005/8/layout/lProcess2"/>
    <dgm:cxn modelId="{B3A828AE-A5F0-485B-9255-5E1DECD4B8BD}" type="presOf" srcId="{E5AB832C-173B-4E0F-B0CD-AC35AA514C5D}" destId="{3027C3B9-C2C1-479B-8AFF-22B530D611DB}" srcOrd="0" destOrd="0" presId="urn:microsoft.com/office/officeart/2005/8/layout/lProcess2"/>
    <dgm:cxn modelId="{0C6C29E2-E3D1-4237-A492-4B213A8D0B72}" srcId="{E5AB832C-173B-4E0F-B0CD-AC35AA514C5D}" destId="{DB10BF5E-C6FB-416B-ADC2-E1691C1DC5E5}" srcOrd="0" destOrd="0" parTransId="{03FE5386-D907-40F7-BDFD-6B06240229DD}" sibTransId="{26468F90-9BAC-40C2-A3D7-F9B4C9CF3797}"/>
    <dgm:cxn modelId="{D66EBEAA-AB08-4E6E-9FAE-BA72731F9C6F}" type="presOf" srcId="{6E921BEC-70E8-4F1E-9A79-579FACA62D9C}" destId="{BF69CD4B-78BB-449D-826C-9C1FC496214D}" srcOrd="1" destOrd="0" presId="urn:microsoft.com/office/officeart/2005/8/layout/lProcess2"/>
    <dgm:cxn modelId="{A7207389-030D-4009-9B3D-4F0DB78CF198}" type="presOf" srcId="{D810AAD1-4CF8-49E2-8109-5802443BAAB1}" destId="{1FE46108-EE15-4AE6-B87E-CBB505A9059D}" srcOrd="0" destOrd="0" presId="urn:microsoft.com/office/officeart/2005/8/layout/lProcess2"/>
    <dgm:cxn modelId="{E8A949A2-C39A-415E-8BBF-76A876C24E09}" type="presOf" srcId="{F4693FF2-721B-47FF-BE72-0C5DE7B74468}" destId="{DF11A47E-C2B3-4EDD-AAB5-40B3990D57B8}" srcOrd="0" destOrd="0" presId="urn:microsoft.com/office/officeart/2005/8/layout/lProcess2"/>
    <dgm:cxn modelId="{21FBE79E-1E22-43DB-B471-BAE765BAAC52}" srcId="{976027AF-2A27-4FFF-AB0F-B89B57EF5661}" destId="{D282611B-9B87-4A4F-A95E-4218B3E12DA4}" srcOrd="1" destOrd="0" parTransId="{B3EC97C1-F245-4CC5-A04D-79B3B31F8DC8}" sibTransId="{93A5C37A-7031-409F-8023-658FCBB7F8A9}"/>
    <dgm:cxn modelId="{1264587D-4296-4E36-A03E-7A4968DFCF50}" type="presOf" srcId="{6E921BEC-70E8-4F1E-9A79-579FACA62D9C}" destId="{9E361B6C-97C4-41FD-BB7F-4C9D6116D1E2}" srcOrd="0" destOrd="0" presId="urn:microsoft.com/office/officeart/2005/8/layout/lProcess2"/>
    <dgm:cxn modelId="{F70F44EA-D806-45A1-9C6C-8412FFCC7A0A}" type="presOf" srcId="{27EAF582-289D-4028-9364-63426A33C1D8}" destId="{E892AFFA-6F5D-4CF6-B87F-EB9AF0FBD665}" srcOrd="0" destOrd="0" presId="urn:microsoft.com/office/officeart/2005/8/layout/lProcess2"/>
    <dgm:cxn modelId="{E56AF924-DB9F-4530-90CF-6564C21ADB18}" srcId="{E5AB832C-173B-4E0F-B0CD-AC35AA514C5D}" destId="{868440BC-BE4F-48C8-8D71-34B24B323109}" srcOrd="2" destOrd="0" parTransId="{895527B2-F531-49FB-91AD-38D2D329257C}" sibTransId="{C2C12FBB-F01C-4636-923D-135A52D3E00B}"/>
    <dgm:cxn modelId="{69B5E192-22C1-43B5-AEEA-AE1490697B3D}" srcId="{F4693FF2-721B-47FF-BE72-0C5DE7B74468}" destId="{6E921BEC-70E8-4F1E-9A79-579FACA62D9C}" srcOrd="2" destOrd="0" parTransId="{858549BC-9CBF-411B-8C87-D7716B39C572}" sibTransId="{48CD1286-1C1B-4059-8DDB-CC3A63505551}"/>
    <dgm:cxn modelId="{42948392-54B0-426E-9EA2-B697DB83BDE8}" type="presOf" srcId="{96DF3468-E768-4778-845F-9A58B57B81D1}" destId="{43835133-CF03-49AC-ABC3-8AFB59763E11}" srcOrd="0" destOrd="0" presId="urn:microsoft.com/office/officeart/2005/8/layout/lProcess2"/>
    <dgm:cxn modelId="{C8A6721A-181F-4DE7-8EC4-EFA7C6C52F26}" type="presOf" srcId="{28034A79-5AE6-491C-9E08-EC30CCBFA806}" destId="{7C5A3CF6-F704-449A-AC6C-9EF54AFB6969}" srcOrd="0" destOrd="0" presId="urn:microsoft.com/office/officeart/2005/8/layout/lProcess2"/>
    <dgm:cxn modelId="{1C2960C3-A3E2-4A91-B525-105A7652DDE9}" type="presOf" srcId="{DB10BF5E-C6FB-416B-ADC2-E1691C1DC5E5}" destId="{F7E0605E-4FD7-4F6D-83A0-1558E2D10A9B}" srcOrd="0" destOrd="0" presId="urn:microsoft.com/office/officeart/2005/8/layout/lProcess2"/>
    <dgm:cxn modelId="{BE179793-73DA-4F89-9395-D5CCF05715D9}" srcId="{F4693FF2-721B-47FF-BE72-0C5DE7B74468}" destId="{E5AB832C-173B-4E0F-B0CD-AC35AA514C5D}" srcOrd="1" destOrd="0" parTransId="{97607802-D5C7-474F-947E-4AD9720B06F8}" sibTransId="{D6FD6EB8-3988-458E-94EC-677A042B987D}"/>
    <dgm:cxn modelId="{C27DD91D-890B-426F-A7E4-46AEF74904F6}" srcId="{6E921BEC-70E8-4F1E-9A79-579FACA62D9C}" destId="{D810AAD1-4CF8-49E2-8109-5802443BAAB1}" srcOrd="3" destOrd="0" parTransId="{3339E993-8052-426B-AC40-70CFA1F721F1}" sibTransId="{A16351AA-CD3D-48CE-A79C-ED7292293CBD}"/>
    <dgm:cxn modelId="{79061024-4CED-4DC4-9EC5-C5F56FBC9D27}" type="presParOf" srcId="{DF11A47E-C2B3-4EDD-AAB5-40B3990D57B8}" destId="{5FC011C0-B02A-4945-B45E-E685B491E650}" srcOrd="0" destOrd="0" presId="urn:microsoft.com/office/officeart/2005/8/layout/lProcess2"/>
    <dgm:cxn modelId="{5456B1D6-0076-419A-9DCC-A8A107E5CB6B}" type="presParOf" srcId="{5FC011C0-B02A-4945-B45E-E685B491E650}" destId="{0B052C52-210D-4C34-B933-3A03068B63A0}" srcOrd="0" destOrd="0" presId="urn:microsoft.com/office/officeart/2005/8/layout/lProcess2"/>
    <dgm:cxn modelId="{9CD53B61-2982-44F8-A6F9-6741FB0456F9}" type="presParOf" srcId="{5FC011C0-B02A-4945-B45E-E685B491E650}" destId="{33EF5F4F-94B3-48AC-B5B7-487140AE2E41}" srcOrd="1" destOrd="0" presId="urn:microsoft.com/office/officeart/2005/8/layout/lProcess2"/>
    <dgm:cxn modelId="{37BC483F-55E3-4B60-B0D4-BC4A820F918A}" type="presParOf" srcId="{5FC011C0-B02A-4945-B45E-E685B491E650}" destId="{7AE48A29-6A87-47CC-BB0B-363C0ECDAFFA}" srcOrd="2" destOrd="0" presId="urn:microsoft.com/office/officeart/2005/8/layout/lProcess2"/>
    <dgm:cxn modelId="{3C80C910-057B-49DD-BF99-12166DD725B9}" type="presParOf" srcId="{7AE48A29-6A87-47CC-BB0B-363C0ECDAFFA}" destId="{AC3272AF-AA53-4537-B640-88D9B05C0E40}" srcOrd="0" destOrd="0" presId="urn:microsoft.com/office/officeart/2005/8/layout/lProcess2"/>
    <dgm:cxn modelId="{F34ABD5A-1081-4BD0-B5DC-EC0E2AB2031F}" type="presParOf" srcId="{AC3272AF-AA53-4537-B640-88D9B05C0E40}" destId="{43835133-CF03-49AC-ABC3-8AFB59763E11}" srcOrd="0" destOrd="0" presId="urn:microsoft.com/office/officeart/2005/8/layout/lProcess2"/>
    <dgm:cxn modelId="{D27C32D1-42B5-468A-88CC-1B50F55605F6}" type="presParOf" srcId="{AC3272AF-AA53-4537-B640-88D9B05C0E40}" destId="{E61D4473-E33D-4D58-B9D6-D7EEFC814055}" srcOrd="1" destOrd="0" presId="urn:microsoft.com/office/officeart/2005/8/layout/lProcess2"/>
    <dgm:cxn modelId="{5E201C53-5FE7-4B8D-B783-0C25BB53D59B}" type="presParOf" srcId="{AC3272AF-AA53-4537-B640-88D9B05C0E40}" destId="{22B76CA9-BD5F-440F-8A4B-DA880A08E650}" srcOrd="2" destOrd="0" presId="urn:microsoft.com/office/officeart/2005/8/layout/lProcess2"/>
    <dgm:cxn modelId="{C951A25C-170E-471D-BA14-8AF563156D80}" type="presParOf" srcId="{AC3272AF-AA53-4537-B640-88D9B05C0E40}" destId="{E6697574-ADC8-499E-A0F0-EB76D5BA2C07}" srcOrd="3" destOrd="0" presId="urn:microsoft.com/office/officeart/2005/8/layout/lProcess2"/>
    <dgm:cxn modelId="{BB7A8666-1181-4849-A7FD-E13E07A55219}" type="presParOf" srcId="{AC3272AF-AA53-4537-B640-88D9B05C0E40}" destId="{E892AFFA-6F5D-4CF6-B87F-EB9AF0FBD665}" srcOrd="4" destOrd="0" presId="urn:microsoft.com/office/officeart/2005/8/layout/lProcess2"/>
    <dgm:cxn modelId="{D3F8FEE1-84DB-4578-A958-DB8AEE0B9A9F}" type="presParOf" srcId="{AC3272AF-AA53-4537-B640-88D9B05C0E40}" destId="{FB1FB36E-7418-48EA-BC04-8667927A1C4B}" srcOrd="5" destOrd="0" presId="urn:microsoft.com/office/officeart/2005/8/layout/lProcess2"/>
    <dgm:cxn modelId="{C905844C-4DEF-4613-BACA-7EC83B541303}" type="presParOf" srcId="{AC3272AF-AA53-4537-B640-88D9B05C0E40}" destId="{7C5A3CF6-F704-449A-AC6C-9EF54AFB6969}" srcOrd="6" destOrd="0" presId="urn:microsoft.com/office/officeart/2005/8/layout/lProcess2"/>
    <dgm:cxn modelId="{EE644605-6EE1-44CA-A680-B21F410A20A4}" type="presParOf" srcId="{DF11A47E-C2B3-4EDD-AAB5-40B3990D57B8}" destId="{BB27BFE1-1351-46E4-858B-AF3E67039456}" srcOrd="1" destOrd="0" presId="urn:microsoft.com/office/officeart/2005/8/layout/lProcess2"/>
    <dgm:cxn modelId="{7D935542-F6B5-4508-97B0-EBADD0B95E9A}" type="presParOf" srcId="{DF11A47E-C2B3-4EDD-AAB5-40B3990D57B8}" destId="{97C47C66-1E29-4541-B713-1B2EDF6B959F}" srcOrd="2" destOrd="0" presId="urn:microsoft.com/office/officeart/2005/8/layout/lProcess2"/>
    <dgm:cxn modelId="{B1A892EC-F18F-43D3-B6AB-5C5F03CAF889}" type="presParOf" srcId="{97C47C66-1E29-4541-B713-1B2EDF6B959F}" destId="{3027C3B9-C2C1-479B-8AFF-22B530D611DB}" srcOrd="0" destOrd="0" presId="urn:microsoft.com/office/officeart/2005/8/layout/lProcess2"/>
    <dgm:cxn modelId="{DC04FA06-6FCE-40BD-A6EF-8F6358996D29}" type="presParOf" srcId="{97C47C66-1E29-4541-B713-1B2EDF6B959F}" destId="{77901DDD-A840-4D39-BAD4-D5AFD7F677B4}" srcOrd="1" destOrd="0" presId="urn:microsoft.com/office/officeart/2005/8/layout/lProcess2"/>
    <dgm:cxn modelId="{CA777866-E87C-4D3A-910F-44AFC22B72E4}" type="presParOf" srcId="{97C47C66-1E29-4541-B713-1B2EDF6B959F}" destId="{A79FC1B9-AB1F-4D76-8530-863895D0D03C}" srcOrd="2" destOrd="0" presId="urn:microsoft.com/office/officeart/2005/8/layout/lProcess2"/>
    <dgm:cxn modelId="{6A66EEED-56E4-49BC-9F43-8E8DD8421904}" type="presParOf" srcId="{A79FC1B9-AB1F-4D76-8530-863895D0D03C}" destId="{52965B69-8848-4D03-BCC4-C6A82466241F}" srcOrd="0" destOrd="0" presId="urn:microsoft.com/office/officeart/2005/8/layout/lProcess2"/>
    <dgm:cxn modelId="{DFAC06BE-1D78-47CF-B8E8-07873AF3B5D9}" type="presParOf" srcId="{52965B69-8848-4D03-BCC4-C6A82466241F}" destId="{F7E0605E-4FD7-4F6D-83A0-1558E2D10A9B}" srcOrd="0" destOrd="0" presId="urn:microsoft.com/office/officeart/2005/8/layout/lProcess2"/>
    <dgm:cxn modelId="{5C78D4BD-1FA9-4B65-AABC-7649F08969F0}" type="presParOf" srcId="{52965B69-8848-4D03-BCC4-C6A82466241F}" destId="{E04F9CD8-065F-4D2D-AF44-2E5C09C04D1E}" srcOrd="1" destOrd="0" presId="urn:microsoft.com/office/officeart/2005/8/layout/lProcess2"/>
    <dgm:cxn modelId="{6070CD19-1D2C-482D-8282-CCC198476F2B}" type="presParOf" srcId="{52965B69-8848-4D03-BCC4-C6A82466241F}" destId="{363F83EF-E1A1-4803-BAA5-1DC0E2AC3EF5}" srcOrd="2" destOrd="0" presId="urn:microsoft.com/office/officeart/2005/8/layout/lProcess2"/>
    <dgm:cxn modelId="{01D72C27-EDB3-4A45-9B45-87B325A2E6B9}" type="presParOf" srcId="{52965B69-8848-4D03-BCC4-C6A82466241F}" destId="{50EE4C97-0CF5-41D0-B3C0-A233318247E2}" srcOrd="3" destOrd="0" presId="urn:microsoft.com/office/officeart/2005/8/layout/lProcess2"/>
    <dgm:cxn modelId="{18BDF585-3219-410E-B8CB-0B26C62D88E2}" type="presParOf" srcId="{52965B69-8848-4D03-BCC4-C6A82466241F}" destId="{EE370400-5648-4A21-AD4F-39A044C1EB77}" srcOrd="4" destOrd="0" presId="urn:microsoft.com/office/officeart/2005/8/layout/lProcess2"/>
    <dgm:cxn modelId="{E7191504-692A-45AD-8D2B-59870B64DA6E}" type="presParOf" srcId="{52965B69-8848-4D03-BCC4-C6A82466241F}" destId="{726FBC81-E6BC-444E-99A8-E3FEE3563FD9}" srcOrd="5" destOrd="0" presId="urn:microsoft.com/office/officeart/2005/8/layout/lProcess2"/>
    <dgm:cxn modelId="{8A7D43BA-B773-4EF3-AC8E-95160CB0EF44}" type="presParOf" srcId="{52965B69-8848-4D03-BCC4-C6A82466241F}" destId="{8630EE21-6DEC-47BE-9173-F779E67721BA}" srcOrd="6" destOrd="0" presId="urn:microsoft.com/office/officeart/2005/8/layout/lProcess2"/>
    <dgm:cxn modelId="{28435159-DA00-4A5E-AA95-A79E328C9648}" type="presParOf" srcId="{DF11A47E-C2B3-4EDD-AAB5-40B3990D57B8}" destId="{1AE90159-FFFE-4DFD-952E-820CF55EE2B6}" srcOrd="3" destOrd="0" presId="urn:microsoft.com/office/officeart/2005/8/layout/lProcess2"/>
    <dgm:cxn modelId="{FA18CBB8-6301-4951-9327-C653D750E85E}" type="presParOf" srcId="{DF11A47E-C2B3-4EDD-AAB5-40B3990D57B8}" destId="{9E5EB293-62CE-4F7A-B9D0-1AABC9C2725D}" srcOrd="4" destOrd="0" presId="urn:microsoft.com/office/officeart/2005/8/layout/lProcess2"/>
    <dgm:cxn modelId="{E73E677D-71E0-4CA3-BA6C-D5CFED5FAE5C}" type="presParOf" srcId="{9E5EB293-62CE-4F7A-B9D0-1AABC9C2725D}" destId="{9E361B6C-97C4-41FD-BB7F-4C9D6116D1E2}" srcOrd="0" destOrd="0" presId="urn:microsoft.com/office/officeart/2005/8/layout/lProcess2"/>
    <dgm:cxn modelId="{02B6548E-FC36-4A22-9A6C-C9950D27A299}" type="presParOf" srcId="{9E5EB293-62CE-4F7A-B9D0-1AABC9C2725D}" destId="{BF69CD4B-78BB-449D-826C-9C1FC496214D}" srcOrd="1" destOrd="0" presId="urn:microsoft.com/office/officeart/2005/8/layout/lProcess2"/>
    <dgm:cxn modelId="{986C4B1E-1482-4A05-9717-8D901AB92B07}" type="presParOf" srcId="{9E5EB293-62CE-4F7A-B9D0-1AABC9C2725D}" destId="{E72FE5D2-19DC-4782-A718-3C4BA051CA98}" srcOrd="2" destOrd="0" presId="urn:microsoft.com/office/officeart/2005/8/layout/lProcess2"/>
    <dgm:cxn modelId="{297FEA48-B741-46B6-A45F-C91FA9927E4C}" type="presParOf" srcId="{E72FE5D2-19DC-4782-A718-3C4BA051CA98}" destId="{09B4F293-C509-4B1D-AA37-90C49A9003DD}" srcOrd="0" destOrd="0" presId="urn:microsoft.com/office/officeart/2005/8/layout/lProcess2"/>
    <dgm:cxn modelId="{81558FC0-3724-4D23-9E4D-F63030FE1746}" type="presParOf" srcId="{09B4F293-C509-4B1D-AA37-90C49A9003DD}" destId="{F5E51628-A7C6-4D31-B39F-865F3342A2EB}" srcOrd="0" destOrd="0" presId="urn:microsoft.com/office/officeart/2005/8/layout/lProcess2"/>
    <dgm:cxn modelId="{136A0F7F-E804-4B3F-8DE2-6AF076748AB1}" type="presParOf" srcId="{09B4F293-C509-4B1D-AA37-90C49A9003DD}" destId="{0866988C-8EB3-4BDC-9ECE-30E2703FF9AD}" srcOrd="1" destOrd="0" presId="urn:microsoft.com/office/officeart/2005/8/layout/lProcess2"/>
    <dgm:cxn modelId="{A7164561-115F-43FE-B288-86C0CB5B919E}" type="presParOf" srcId="{09B4F293-C509-4B1D-AA37-90C49A9003DD}" destId="{096D9F40-334D-4793-BA93-D2434BF0B28E}" srcOrd="2" destOrd="0" presId="urn:microsoft.com/office/officeart/2005/8/layout/lProcess2"/>
    <dgm:cxn modelId="{35E0AB4C-8050-4CF9-98EA-C88259E3D9FF}" type="presParOf" srcId="{09B4F293-C509-4B1D-AA37-90C49A9003DD}" destId="{52789A35-899C-4FAE-889B-051307F89363}" srcOrd="3" destOrd="0" presId="urn:microsoft.com/office/officeart/2005/8/layout/lProcess2"/>
    <dgm:cxn modelId="{A2AAB61D-44A5-4F41-A127-FDAC86B0AFE6}" type="presParOf" srcId="{09B4F293-C509-4B1D-AA37-90C49A9003DD}" destId="{A10BD8F4-4EC0-43FA-A28D-A7C6CBE1D8B9}" srcOrd="4" destOrd="0" presId="urn:microsoft.com/office/officeart/2005/8/layout/lProcess2"/>
    <dgm:cxn modelId="{6A44FE85-EE08-4E5D-8F5F-1FDACFBDB64B}" type="presParOf" srcId="{09B4F293-C509-4B1D-AA37-90C49A9003DD}" destId="{EB53AFFC-5353-40FB-9B84-98E4B6DF8812}" srcOrd="5" destOrd="0" presId="urn:microsoft.com/office/officeart/2005/8/layout/lProcess2"/>
    <dgm:cxn modelId="{A079F702-42D4-4F47-B41A-0D24ABCA38C7}" type="presParOf" srcId="{09B4F293-C509-4B1D-AA37-90C49A9003DD}" destId="{1FE46108-EE15-4AE6-B87E-CBB505A9059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AF9498-C310-4495-BFD4-98FDCEB81AE1}" type="doc">
      <dgm:prSet loTypeId="urn:microsoft.com/office/officeart/2005/8/layout/lProcess2" loCatId="list" qsTypeId="urn:microsoft.com/office/officeart/2005/8/quickstyle/3d1" qsCatId="3D" csTypeId="urn:microsoft.com/office/officeart/2005/8/colors/accent1_2#4" csCatId="accent1" phldr="1"/>
      <dgm:spPr/>
      <dgm:t>
        <a:bodyPr/>
        <a:lstStyle/>
        <a:p>
          <a:endParaRPr lang="tr-TR"/>
        </a:p>
      </dgm:t>
    </dgm:pt>
    <dgm:pt modelId="{D847CFB9-CA16-4DCA-9011-EFB2CC64C7D7}">
      <dgm:prSet phldrT="[Metin]" custT="1"/>
      <dgm:spPr/>
      <dgm:t>
        <a:bodyPr/>
        <a:lstStyle/>
        <a:p>
          <a:r>
            <a:rPr lang="tr-TR" sz="3300" b="1" dirty="0" smtClean="0">
              <a:solidFill>
                <a:schemeClr val="tx2"/>
              </a:solidFill>
            </a:rPr>
            <a:t>Anne – Kız Kiti</a:t>
          </a:r>
          <a:endParaRPr lang="tr-TR" sz="3300" b="1" dirty="0">
            <a:solidFill>
              <a:schemeClr val="tx2"/>
            </a:solidFill>
          </a:endParaRPr>
        </a:p>
      </dgm:t>
    </dgm:pt>
    <dgm:pt modelId="{5A726153-E308-4C3D-8A53-E814045A84D9}" type="parTrans" cxnId="{41DAE7A1-0C72-4DF0-9955-084139449FE9}">
      <dgm:prSet/>
      <dgm:spPr/>
      <dgm:t>
        <a:bodyPr/>
        <a:lstStyle/>
        <a:p>
          <a:endParaRPr lang="tr-TR"/>
        </a:p>
      </dgm:t>
    </dgm:pt>
    <dgm:pt modelId="{AC797E96-987C-4F67-848F-B33BDA5D3642}" type="sibTrans" cxnId="{41DAE7A1-0C72-4DF0-9955-084139449FE9}">
      <dgm:prSet/>
      <dgm:spPr/>
      <dgm:t>
        <a:bodyPr/>
        <a:lstStyle/>
        <a:p>
          <a:endParaRPr lang="tr-TR"/>
        </a:p>
      </dgm:t>
    </dgm:pt>
    <dgm:pt modelId="{9EE4FDC2-84A6-497F-BC8B-240384D58B1F}">
      <dgm:prSet phldrT="[Metin]" custT="1"/>
      <dgm:spPr/>
      <dgm:t>
        <a:bodyPr/>
        <a:lstStyle/>
        <a:p>
          <a:r>
            <a:rPr lang="tr-TR" sz="2400" b="1" dirty="0" smtClean="0"/>
            <a:t>Öğrenci Kitabı &amp; Hediye Paketi</a:t>
          </a:r>
          <a:endParaRPr lang="tr-TR" sz="2400" b="1" dirty="0"/>
        </a:p>
      </dgm:t>
    </dgm:pt>
    <dgm:pt modelId="{EDEF9C4E-14AC-4EA0-B054-5B64A23B85A3}" type="parTrans" cxnId="{0C207574-4300-4F4E-A119-DD3A94CB8CBC}">
      <dgm:prSet/>
      <dgm:spPr/>
      <dgm:t>
        <a:bodyPr/>
        <a:lstStyle/>
        <a:p>
          <a:endParaRPr lang="tr-TR"/>
        </a:p>
      </dgm:t>
    </dgm:pt>
    <dgm:pt modelId="{AEDE7E32-E4D7-4595-858E-948F867986CF}" type="sibTrans" cxnId="{0C207574-4300-4F4E-A119-DD3A94CB8CBC}">
      <dgm:prSet/>
      <dgm:spPr/>
      <dgm:t>
        <a:bodyPr/>
        <a:lstStyle/>
        <a:p>
          <a:endParaRPr lang="tr-TR"/>
        </a:p>
      </dgm:t>
    </dgm:pt>
    <dgm:pt modelId="{D5D0E0A2-2972-4F81-A02F-1CC8FB86A2E5}">
      <dgm:prSet phldrT="[Metin]" custT="1"/>
      <dgm:spPr/>
      <dgm:t>
        <a:bodyPr/>
        <a:lstStyle/>
        <a:p>
          <a:r>
            <a:rPr lang="tr-TR" sz="2400" b="1" dirty="0" smtClean="0"/>
            <a:t>Bilinçli Anne Sertifikası</a:t>
          </a:r>
          <a:endParaRPr lang="tr-TR" sz="2400" b="1" dirty="0"/>
        </a:p>
      </dgm:t>
    </dgm:pt>
    <dgm:pt modelId="{316C65AD-1D58-44EA-A339-1EC2C57B046E}" type="parTrans" cxnId="{1C194B3A-7589-45E6-A551-2F2ACEB18AC3}">
      <dgm:prSet/>
      <dgm:spPr/>
      <dgm:t>
        <a:bodyPr/>
        <a:lstStyle/>
        <a:p>
          <a:endParaRPr lang="tr-TR"/>
        </a:p>
      </dgm:t>
    </dgm:pt>
    <dgm:pt modelId="{AF875B3F-0D8B-4708-BF13-6D09650A8F00}" type="sibTrans" cxnId="{1C194B3A-7589-45E6-A551-2F2ACEB18AC3}">
      <dgm:prSet/>
      <dgm:spPr/>
      <dgm:t>
        <a:bodyPr/>
        <a:lstStyle/>
        <a:p>
          <a:endParaRPr lang="tr-TR"/>
        </a:p>
      </dgm:t>
    </dgm:pt>
    <dgm:pt modelId="{75C6E410-A349-4E8C-B16D-F2064EDEFAA6}">
      <dgm:prSet phldrT="[Metin]" custT="1"/>
      <dgm:spPr/>
      <dgm:t>
        <a:bodyPr/>
        <a:lstStyle/>
        <a:p>
          <a:r>
            <a:rPr lang="tr-TR" sz="3300" b="1" dirty="0" smtClean="0">
              <a:solidFill>
                <a:schemeClr val="tx2"/>
              </a:solidFill>
            </a:rPr>
            <a:t>Okul Kiti</a:t>
          </a:r>
          <a:endParaRPr lang="tr-TR" sz="3300" b="1" dirty="0">
            <a:solidFill>
              <a:schemeClr val="tx2"/>
            </a:solidFill>
          </a:endParaRPr>
        </a:p>
      </dgm:t>
    </dgm:pt>
    <dgm:pt modelId="{7BA54833-DA66-43DF-BBF5-EFADFA9EA654}" type="parTrans" cxnId="{1B914707-1F04-4C06-A5C1-5E01EA481C7C}">
      <dgm:prSet/>
      <dgm:spPr/>
      <dgm:t>
        <a:bodyPr/>
        <a:lstStyle/>
        <a:p>
          <a:endParaRPr lang="tr-TR"/>
        </a:p>
      </dgm:t>
    </dgm:pt>
    <dgm:pt modelId="{76B7B8A3-9E62-48C5-9551-8E8A2A811712}" type="sibTrans" cxnId="{1B914707-1F04-4C06-A5C1-5E01EA481C7C}">
      <dgm:prSet/>
      <dgm:spPr/>
      <dgm:t>
        <a:bodyPr/>
        <a:lstStyle/>
        <a:p>
          <a:endParaRPr lang="tr-TR"/>
        </a:p>
      </dgm:t>
    </dgm:pt>
    <dgm:pt modelId="{9EF2BA5C-10DF-49E4-9563-3063BB4573EB}">
      <dgm:prSet phldrT="[Metin]" custT="1"/>
      <dgm:spPr/>
      <dgm:t>
        <a:bodyPr/>
        <a:lstStyle/>
        <a:p>
          <a:r>
            <a:rPr lang="tr-TR" sz="2400" b="1" dirty="0" smtClean="0"/>
            <a:t>Öğretmen Yardımcı Kitabı</a:t>
          </a:r>
          <a:endParaRPr lang="tr-TR" sz="2400" b="1" dirty="0"/>
        </a:p>
      </dgm:t>
    </dgm:pt>
    <dgm:pt modelId="{5405DA3D-981C-4A80-91C9-15DAB4124A4A}" type="parTrans" cxnId="{3AD30BC2-A534-4C83-98B2-21EA023A8E9B}">
      <dgm:prSet/>
      <dgm:spPr/>
      <dgm:t>
        <a:bodyPr/>
        <a:lstStyle/>
        <a:p>
          <a:endParaRPr lang="tr-TR"/>
        </a:p>
      </dgm:t>
    </dgm:pt>
    <dgm:pt modelId="{2FB8FB78-BF8F-4B36-A49C-F0C5362081E4}" type="sibTrans" cxnId="{3AD30BC2-A534-4C83-98B2-21EA023A8E9B}">
      <dgm:prSet/>
      <dgm:spPr/>
      <dgm:t>
        <a:bodyPr/>
        <a:lstStyle/>
        <a:p>
          <a:endParaRPr lang="tr-TR"/>
        </a:p>
      </dgm:t>
    </dgm:pt>
    <dgm:pt modelId="{2B44FA97-4A09-427C-BC13-066960267946}">
      <dgm:prSet phldrT="[Metin]" custT="1"/>
      <dgm:spPr/>
      <dgm:t>
        <a:bodyPr/>
        <a:lstStyle/>
        <a:p>
          <a:r>
            <a:rPr lang="tr-TR" sz="2400" b="1" dirty="0" smtClean="0"/>
            <a:t>Erkek Öğrenci </a:t>
          </a:r>
          <a:r>
            <a:rPr lang="tr-TR" sz="2400" b="1" dirty="0" err="1" smtClean="0"/>
            <a:t>VCD’si</a:t>
          </a:r>
          <a:endParaRPr lang="tr-TR" sz="2400" b="1" dirty="0"/>
        </a:p>
      </dgm:t>
    </dgm:pt>
    <dgm:pt modelId="{17EE0B3B-4F60-43A3-BA3C-07B9CD26A461}" type="parTrans" cxnId="{E8FAC113-88FE-4CFD-B2A2-9B7ABFB3AEAF}">
      <dgm:prSet/>
      <dgm:spPr/>
      <dgm:t>
        <a:bodyPr/>
        <a:lstStyle/>
        <a:p>
          <a:endParaRPr lang="tr-TR"/>
        </a:p>
      </dgm:t>
    </dgm:pt>
    <dgm:pt modelId="{37846F77-5F0F-4DF8-AAAC-6C0B59C7FA29}" type="sibTrans" cxnId="{E8FAC113-88FE-4CFD-B2A2-9B7ABFB3AEAF}">
      <dgm:prSet/>
      <dgm:spPr/>
      <dgm:t>
        <a:bodyPr/>
        <a:lstStyle/>
        <a:p>
          <a:endParaRPr lang="tr-TR"/>
        </a:p>
      </dgm:t>
    </dgm:pt>
    <dgm:pt modelId="{AD56D58E-70BE-4A33-9259-ED60A8418EF6}" type="pres">
      <dgm:prSet presAssocID="{1FAF9498-C310-4495-BFD4-98FDCEB81AE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C68FF51-1598-4CCB-AEAB-D608FFE3CB10}" type="pres">
      <dgm:prSet presAssocID="{D847CFB9-CA16-4DCA-9011-EFB2CC64C7D7}" presName="compNode" presStyleCnt="0"/>
      <dgm:spPr/>
      <dgm:t>
        <a:bodyPr/>
        <a:lstStyle/>
        <a:p>
          <a:endParaRPr lang="tr-TR"/>
        </a:p>
      </dgm:t>
    </dgm:pt>
    <dgm:pt modelId="{CB09605C-E4FF-4A17-9E28-6303A50555EC}" type="pres">
      <dgm:prSet presAssocID="{D847CFB9-CA16-4DCA-9011-EFB2CC64C7D7}" presName="aNode" presStyleLbl="bgShp" presStyleIdx="0" presStyleCnt="2"/>
      <dgm:spPr/>
      <dgm:t>
        <a:bodyPr/>
        <a:lstStyle/>
        <a:p>
          <a:endParaRPr lang="tr-TR"/>
        </a:p>
      </dgm:t>
    </dgm:pt>
    <dgm:pt modelId="{E5F2B1C8-5A43-493A-A137-9C40DEF8D51C}" type="pres">
      <dgm:prSet presAssocID="{D847CFB9-CA16-4DCA-9011-EFB2CC64C7D7}" presName="textNode" presStyleLbl="bgShp" presStyleIdx="0" presStyleCnt="2"/>
      <dgm:spPr/>
      <dgm:t>
        <a:bodyPr/>
        <a:lstStyle/>
        <a:p>
          <a:endParaRPr lang="tr-TR"/>
        </a:p>
      </dgm:t>
    </dgm:pt>
    <dgm:pt modelId="{ECE016C0-EDB4-4B93-AD9C-84F81040391A}" type="pres">
      <dgm:prSet presAssocID="{D847CFB9-CA16-4DCA-9011-EFB2CC64C7D7}" presName="compChildNode" presStyleCnt="0"/>
      <dgm:spPr/>
      <dgm:t>
        <a:bodyPr/>
        <a:lstStyle/>
        <a:p>
          <a:endParaRPr lang="tr-TR"/>
        </a:p>
      </dgm:t>
    </dgm:pt>
    <dgm:pt modelId="{85860994-D401-4960-BE9F-F6613BA622FF}" type="pres">
      <dgm:prSet presAssocID="{D847CFB9-CA16-4DCA-9011-EFB2CC64C7D7}" presName="theInnerList" presStyleCnt="0"/>
      <dgm:spPr/>
      <dgm:t>
        <a:bodyPr/>
        <a:lstStyle/>
        <a:p>
          <a:endParaRPr lang="tr-TR"/>
        </a:p>
      </dgm:t>
    </dgm:pt>
    <dgm:pt modelId="{AC67CD5F-E36A-4D18-9DEC-1FDE4D3DEAD3}" type="pres">
      <dgm:prSet presAssocID="{9EE4FDC2-84A6-497F-BC8B-240384D58B1F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4CAA12-E8EE-4502-8B22-10FF03097061}" type="pres">
      <dgm:prSet presAssocID="{9EE4FDC2-84A6-497F-BC8B-240384D58B1F}" presName="aSpace2" presStyleCnt="0"/>
      <dgm:spPr/>
      <dgm:t>
        <a:bodyPr/>
        <a:lstStyle/>
        <a:p>
          <a:endParaRPr lang="tr-TR"/>
        </a:p>
      </dgm:t>
    </dgm:pt>
    <dgm:pt modelId="{67F1E570-2F2F-49DD-872C-9D91D8777E41}" type="pres">
      <dgm:prSet presAssocID="{D5D0E0A2-2972-4F81-A02F-1CC8FB86A2E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AC4844-A2DC-4538-977C-62FF27ACDFE8}" type="pres">
      <dgm:prSet presAssocID="{D847CFB9-CA16-4DCA-9011-EFB2CC64C7D7}" presName="aSpace" presStyleCnt="0"/>
      <dgm:spPr/>
      <dgm:t>
        <a:bodyPr/>
        <a:lstStyle/>
        <a:p>
          <a:endParaRPr lang="tr-TR"/>
        </a:p>
      </dgm:t>
    </dgm:pt>
    <dgm:pt modelId="{2C740322-72E1-4D9F-9267-00980D38AEA0}" type="pres">
      <dgm:prSet presAssocID="{75C6E410-A349-4E8C-B16D-F2064EDEFAA6}" presName="compNode" presStyleCnt="0"/>
      <dgm:spPr/>
      <dgm:t>
        <a:bodyPr/>
        <a:lstStyle/>
        <a:p>
          <a:endParaRPr lang="tr-TR"/>
        </a:p>
      </dgm:t>
    </dgm:pt>
    <dgm:pt modelId="{4838760E-138D-49A6-B132-B5CE84F03315}" type="pres">
      <dgm:prSet presAssocID="{75C6E410-A349-4E8C-B16D-F2064EDEFAA6}" presName="aNode" presStyleLbl="bgShp" presStyleIdx="1" presStyleCnt="2"/>
      <dgm:spPr/>
      <dgm:t>
        <a:bodyPr/>
        <a:lstStyle/>
        <a:p>
          <a:endParaRPr lang="tr-TR"/>
        </a:p>
      </dgm:t>
    </dgm:pt>
    <dgm:pt modelId="{4945A761-4695-42B5-91D1-9FEBFEF755AD}" type="pres">
      <dgm:prSet presAssocID="{75C6E410-A349-4E8C-B16D-F2064EDEFAA6}" presName="textNode" presStyleLbl="bgShp" presStyleIdx="1" presStyleCnt="2"/>
      <dgm:spPr/>
      <dgm:t>
        <a:bodyPr/>
        <a:lstStyle/>
        <a:p>
          <a:endParaRPr lang="tr-TR"/>
        </a:p>
      </dgm:t>
    </dgm:pt>
    <dgm:pt modelId="{0E6DBC92-9655-45A3-B82A-5B83DB4C71C5}" type="pres">
      <dgm:prSet presAssocID="{75C6E410-A349-4E8C-B16D-F2064EDEFAA6}" presName="compChildNode" presStyleCnt="0"/>
      <dgm:spPr/>
      <dgm:t>
        <a:bodyPr/>
        <a:lstStyle/>
        <a:p>
          <a:endParaRPr lang="tr-TR"/>
        </a:p>
      </dgm:t>
    </dgm:pt>
    <dgm:pt modelId="{A6659F61-0DB8-453A-A53A-83B3E4CDB628}" type="pres">
      <dgm:prSet presAssocID="{75C6E410-A349-4E8C-B16D-F2064EDEFAA6}" presName="theInnerList" presStyleCnt="0"/>
      <dgm:spPr/>
      <dgm:t>
        <a:bodyPr/>
        <a:lstStyle/>
        <a:p>
          <a:endParaRPr lang="tr-TR"/>
        </a:p>
      </dgm:t>
    </dgm:pt>
    <dgm:pt modelId="{0178DEB0-AC85-477E-8474-725818DEA0E1}" type="pres">
      <dgm:prSet presAssocID="{9EF2BA5C-10DF-49E4-9563-3063BB4573EB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EE437D-E576-4C50-AE98-8EBE23FCC60F}" type="pres">
      <dgm:prSet presAssocID="{9EF2BA5C-10DF-49E4-9563-3063BB4573EB}" presName="aSpace2" presStyleCnt="0"/>
      <dgm:spPr/>
      <dgm:t>
        <a:bodyPr/>
        <a:lstStyle/>
        <a:p>
          <a:endParaRPr lang="tr-TR"/>
        </a:p>
      </dgm:t>
    </dgm:pt>
    <dgm:pt modelId="{A26F6E2F-BC50-4FB5-A906-540A85F23317}" type="pres">
      <dgm:prSet presAssocID="{2B44FA97-4A09-427C-BC13-066960267946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207574-4300-4F4E-A119-DD3A94CB8CBC}" srcId="{D847CFB9-CA16-4DCA-9011-EFB2CC64C7D7}" destId="{9EE4FDC2-84A6-497F-BC8B-240384D58B1F}" srcOrd="0" destOrd="0" parTransId="{EDEF9C4E-14AC-4EA0-B054-5B64A23B85A3}" sibTransId="{AEDE7E32-E4D7-4595-858E-948F867986CF}"/>
    <dgm:cxn modelId="{609C143E-CED9-4763-9403-C3D8DE1C9901}" type="presOf" srcId="{9EE4FDC2-84A6-497F-BC8B-240384D58B1F}" destId="{AC67CD5F-E36A-4D18-9DEC-1FDE4D3DEAD3}" srcOrd="0" destOrd="0" presId="urn:microsoft.com/office/officeart/2005/8/layout/lProcess2"/>
    <dgm:cxn modelId="{41DAE7A1-0C72-4DF0-9955-084139449FE9}" srcId="{1FAF9498-C310-4495-BFD4-98FDCEB81AE1}" destId="{D847CFB9-CA16-4DCA-9011-EFB2CC64C7D7}" srcOrd="0" destOrd="0" parTransId="{5A726153-E308-4C3D-8A53-E814045A84D9}" sibTransId="{AC797E96-987C-4F67-848F-B33BDA5D3642}"/>
    <dgm:cxn modelId="{7F8729DE-B6D9-4625-96DA-514DC6E2C681}" type="presOf" srcId="{9EF2BA5C-10DF-49E4-9563-3063BB4573EB}" destId="{0178DEB0-AC85-477E-8474-725818DEA0E1}" srcOrd="0" destOrd="0" presId="urn:microsoft.com/office/officeart/2005/8/layout/lProcess2"/>
    <dgm:cxn modelId="{4CD8A75B-A411-44B2-9610-C851B858C19C}" type="presOf" srcId="{D847CFB9-CA16-4DCA-9011-EFB2CC64C7D7}" destId="{CB09605C-E4FF-4A17-9E28-6303A50555EC}" srcOrd="0" destOrd="0" presId="urn:microsoft.com/office/officeart/2005/8/layout/lProcess2"/>
    <dgm:cxn modelId="{1B914707-1F04-4C06-A5C1-5E01EA481C7C}" srcId="{1FAF9498-C310-4495-BFD4-98FDCEB81AE1}" destId="{75C6E410-A349-4E8C-B16D-F2064EDEFAA6}" srcOrd="1" destOrd="0" parTransId="{7BA54833-DA66-43DF-BBF5-EFADFA9EA654}" sibTransId="{76B7B8A3-9E62-48C5-9551-8E8A2A811712}"/>
    <dgm:cxn modelId="{F5673F8C-98F4-44BB-A6DB-F25D38A027E7}" type="presOf" srcId="{2B44FA97-4A09-427C-BC13-066960267946}" destId="{A26F6E2F-BC50-4FB5-A906-540A85F23317}" srcOrd="0" destOrd="0" presId="urn:microsoft.com/office/officeart/2005/8/layout/lProcess2"/>
    <dgm:cxn modelId="{E8FAC113-88FE-4CFD-B2A2-9B7ABFB3AEAF}" srcId="{75C6E410-A349-4E8C-B16D-F2064EDEFAA6}" destId="{2B44FA97-4A09-427C-BC13-066960267946}" srcOrd="1" destOrd="0" parTransId="{17EE0B3B-4F60-43A3-BA3C-07B9CD26A461}" sibTransId="{37846F77-5F0F-4DF8-AAAC-6C0B59C7FA29}"/>
    <dgm:cxn modelId="{216769AD-A1C9-4E77-A05B-35563FAA2513}" type="presOf" srcId="{D5D0E0A2-2972-4F81-A02F-1CC8FB86A2E5}" destId="{67F1E570-2F2F-49DD-872C-9D91D8777E41}" srcOrd="0" destOrd="0" presId="urn:microsoft.com/office/officeart/2005/8/layout/lProcess2"/>
    <dgm:cxn modelId="{887DA2FB-D47B-48FE-9807-62E7DD0FBBEA}" type="presOf" srcId="{D847CFB9-CA16-4DCA-9011-EFB2CC64C7D7}" destId="{E5F2B1C8-5A43-493A-A137-9C40DEF8D51C}" srcOrd="1" destOrd="0" presId="urn:microsoft.com/office/officeart/2005/8/layout/lProcess2"/>
    <dgm:cxn modelId="{E28070B0-B803-456A-BEAF-0177818B37B6}" type="presOf" srcId="{1FAF9498-C310-4495-BFD4-98FDCEB81AE1}" destId="{AD56D58E-70BE-4A33-9259-ED60A8418EF6}" srcOrd="0" destOrd="0" presId="urn:microsoft.com/office/officeart/2005/8/layout/lProcess2"/>
    <dgm:cxn modelId="{741E441F-585D-4813-8207-350161CDED46}" type="presOf" srcId="{75C6E410-A349-4E8C-B16D-F2064EDEFAA6}" destId="{4945A761-4695-42B5-91D1-9FEBFEF755AD}" srcOrd="1" destOrd="0" presId="urn:microsoft.com/office/officeart/2005/8/layout/lProcess2"/>
    <dgm:cxn modelId="{3AD30BC2-A534-4C83-98B2-21EA023A8E9B}" srcId="{75C6E410-A349-4E8C-B16D-F2064EDEFAA6}" destId="{9EF2BA5C-10DF-49E4-9563-3063BB4573EB}" srcOrd="0" destOrd="0" parTransId="{5405DA3D-981C-4A80-91C9-15DAB4124A4A}" sibTransId="{2FB8FB78-BF8F-4B36-A49C-F0C5362081E4}"/>
    <dgm:cxn modelId="{AB20CA59-72AC-4763-BA38-E2651CBEC692}" type="presOf" srcId="{75C6E410-A349-4E8C-B16D-F2064EDEFAA6}" destId="{4838760E-138D-49A6-B132-B5CE84F03315}" srcOrd="0" destOrd="0" presId="urn:microsoft.com/office/officeart/2005/8/layout/lProcess2"/>
    <dgm:cxn modelId="{1C194B3A-7589-45E6-A551-2F2ACEB18AC3}" srcId="{D847CFB9-CA16-4DCA-9011-EFB2CC64C7D7}" destId="{D5D0E0A2-2972-4F81-A02F-1CC8FB86A2E5}" srcOrd="1" destOrd="0" parTransId="{316C65AD-1D58-44EA-A339-1EC2C57B046E}" sibTransId="{AF875B3F-0D8B-4708-BF13-6D09650A8F00}"/>
    <dgm:cxn modelId="{908A2392-2396-42A4-BE41-F7BFE5ECD0CC}" type="presParOf" srcId="{AD56D58E-70BE-4A33-9259-ED60A8418EF6}" destId="{1C68FF51-1598-4CCB-AEAB-D608FFE3CB10}" srcOrd="0" destOrd="0" presId="urn:microsoft.com/office/officeart/2005/8/layout/lProcess2"/>
    <dgm:cxn modelId="{16A36B0C-02ED-43E1-971A-A774723EAD2A}" type="presParOf" srcId="{1C68FF51-1598-4CCB-AEAB-D608FFE3CB10}" destId="{CB09605C-E4FF-4A17-9E28-6303A50555EC}" srcOrd="0" destOrd="0" presId="urn:microsoft.com/office/officeart/2005/8/layout/lProcess2"/>
    <dgm:cxn modelId="{519F79EC-8356-4FCA-8B51-223C7D7E7AE3}" type="presParOf" srcId="{1C68FF51-1598-4CCB-AEAB-D608FFE3CB10}" destId="{E5F2B1C8-5A43-493A-A137-9C40DEF8D51C}" srcOrd="1" destOrd="0" presId="urn:microsoft.com/office/officeart/2005/8/layout/lProcess2"/>
    <dgm:cxn modelId="{14652925-B9FC-4750-B480-C40E8C7C8A04}" type="presParOf" srcId="{1C68FF51-1598-4CCB-AEAB-D608FFE3CB10}" destId="{ECE016C0-EDB4-4B93-AD9C-84F81040391A}" srcOrd="2" destOrd="0" presId="urn:microsoft.com/office/officeart/2005/8/layout/lProcess2"/>
    <dgm:cxn modelId="{DA3728CC-6049-47FA-8E3F-E160BB2B35C6}" type="presParOf" srcId="{ECE016C0-EDB4-4B93-AD9C-84F81040391A}" destId="{85860994-D401-4960-BE9F-F6613BA622FF}" srcOrd="0" destOrd="0" presId="urn:microsoft.com/office/officeart/2005/8/layout/lProcess2"/>
    <dgm:cxn modelId="{16A3A26D-5252-4C19-A268-7033528836CE}" type="presParOf" srcId="{85860994-D401-4960-BE9F-F6613BA622FF}" destId="{AC67CD5F-E36A-4D18-9DEC-1FDE4D3DEAD3}" srcOrd="0" destOrd="0" presId="urn:microsoft.com/office/officeart/2005/8/layout/lProcess2"/>
    <dgm:cxn modelId="{7F69F2AB-815C-48CC-B6B8-C27173B8E413}" type="presParOf" srcId="{85860994-D401-4960-BE9F-F6613BA622FF}" destId="{DF4CAA12-E8EE-4502-8B22-10FF03097061}" srcOrd="1" destOrd="0" presId="urn:microsoft.com/office/officeart/2005/8/layout/lProcess2"/>
    <dgm:cxn modelId="{C4F734D4-0CDF-4F7B-8196-B72BFB45DFDF}" type="presParOf" srcId="{85860994-D401-4960-BE9F-F6613BA622FF}" destId="{67F1E570-2F2F-49DD-872C-9D91D8777E41}" srcOrd="2" destOrd="0" presId="urn:microsoft.com/office/officeart/2005/8/layout/lProcess2"/>
    <dgm:cxn modelId="{CCD40484-79AD-43FC-9ADF-4D122AD37A03}" type="presParOf" srcId="{AD56D58E-70BE-4A33-9259-ED60A8418EF6}" destId="{40AC4844-A2DC-4538-977C-62FF27ACDFE8}" srcOrd="1" destOrd="0" presId="urn:microsoft.com/office/officeart/2005/8/layout/lProcess2"/>
    <dgm:cxn modelId="{1FB6A999-A798-4978-A298-8172D6310A70}" type="presParOf" srcId="{AD56D58E-70BE-4A33-9259-ED60A8418EF6}" destId="{2C740322-72E1-4D9F-9267-00980D38AEA0}" srcOrd="2" destOrd="0" presId="urn:microsoft.com/office/officeart/2005/8/layout/lProcess2"/>
    <dgm:cxn modelId="{68EE7C62-0D80-4DD7-9A54-1E54174D70E3}" type="presParOf" srcId="{2C740322-72E1-4D9F-9267-00980D38AEA0}" destId="{4838760E-138D-49A6-B132-B5CE84F03315}" srcOrd="0" destOrd="0" presId="urn:microsoft.com/office/officeart/2005/8/layout/lProcess2"/>
    <dgm:cxn modelId="{73C0EF91-86E2-4626-B009-040A53ADEB4A}" type="presParOf" srcId="{2C740322-72E1-4D9F-9267-00980D38AEA0}" destId="{4945A761-4695-42B5-91D1-9FEBFEF755AD}" srcOrd="1" destOrd="0" presId="urn:microsoft.com/office/officeart/2005/8/layout/lProcess2"/>
    <dgm:cxn modelId="{84459A45-7DEC-4DB2-B03C-B9FC3929BE71}" type="presParOf" srcId="{2C740322-72E1-4D9F-9267-00980D38AEA0}" destId="{0E6DBC92-9655-45A3-B82A-5B83DB4C71C5}" srcOrd="2" destOrd="0" presId="urn:microsoft.com/office/officeart/2005/8/layout/lProcess2"/>
    <dgm:cxn modelId="{36C5ADDB-511A-4DBD-A7DF-EE40C6B65699}" type="presParOf" srcId="{0E6DBC92-9655-45A3-B82A-5B83DB4C71C5}" destId="{A6659F61-0DB8-453A-A53A-83B3E4CDB628}" srcOrd="0" destOrd="0" presId="urn:microsoft.com/office/officeart/2005/8/layout/lProcess2"/>
    <dgm:cxn modelId="{5CFF9C34-D43F-4958-98DF-B74B32CF6B95}" type="presParOf" srcId="{A6659F61-0DB8-453A-A53A-83B3E4CDB628}" destId="{0178DEB0-AC85-477E-8474-725818DEA0E1}" srcOrd="0" destOrd="0" presId="urn:microsoft.com/office/officeart/2005/8/layout/lProcess2"/>
    <dgm:cxn modelId="{EEE79DE5-5ADA-4736-9996-883FF3F4530D}" type="presParOf" srcId="{A6659F61-0DB8-453A-A53A-83B3E4CDB628}" destId="{1BEE437D-E576-4C50-AE98-8EBE23FCC60F}" srcOrd="1" destOrd="0" presId="urn:microsoft.com/office/officeart/2005/8/layout/lProcess2"/>
    <dgm:cxn modelId="{FBF01EB5-2E2B-451D-B2FE-CA9C217BF83F}" type="presParOf" srcId="{A6659F61-0DB8-453A-A53A-83B3E4CDB628}" destId="{A26F6E2F-BC50-4FB5-A906-540A85F2331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2CC59-A749-4979-A5FB-9040EF683EE8}">
      <dsp:nvSpPr>
        <dsp:cNvPr id="0" name=""/>
        <dsp:cNvSpPr/>
      </dsp:nvSpPr>
      <dsp:spPr>
        <a:xfrm>
          <a:off x="-5779472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67FCE-0F6C-4872-BFDB-B0236E713B7E}">
      <dsp:nvSpPr>
        <dsp:cNvPr id="0" name=""/>
        <dsp:cNvSpPr/>
      </dsp:nvSpPr>
      <dsp:spPr>
        <a:xfrm>
          <a:off x="709624" y="511256"/>
          <a:ext cx="8148814" cy="10225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1620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effectLst/>
              <a:latin typeface="+mj-lt"/>
              <a:ea typeface="Tahoma" pitchFamily="34" charset="0"/>
              <a:cs typeface="Tahoma" pitchFamily="34" charset="0"/>
            </a:rPr>
            <a:t>İl – İlçe Milli Eğitim Yetkilileri ve 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effectLst/>
              <a:latin typeface="+mj-lt"/>
              <a:ea typeface="Tahoma" pitchFamily="34" charset="0"/>
              <a:cs typeface="Tahoma" pitchFamily="34" charset="0"/>
            </a:rPr>
            <a:t>Okul İdarelerinin Desteği</a:t>
          </a:r>
          <a:endParaRPr lang="tr-TR" sz="2600" b="1" kern="1200" dirty="0">
            <a:effectLst/>
            <a:latin typeface="+mj-lt"/>
            <a:ea typeface="Tahoma" pitchFamily="34" charset="0"/>
            <a:cs typeface="Tahoma" pitchFamily="34" charset="0"/>
          </a:endParaRPr>
        </a:p>
      </dsp:txBody>
      <dsp:txXfrm>
        <a:off x="709624" y="511256"/>
        <a:ext cx="8148814" cy="1022513"/>
      </dsp:txXfrm>
    </dsp:sp>
    <dsp:sp modelId="{C4395F69-AA2A-4232-A475-EBB499C6FBDC}">
      <dsp:nvSpPr>
        <dsp:cNvPr id="0" name=""/>
        <dsp:cNvSpPr/>
      </dsp:nvSpPr>
      <dsp:spPr>
        <a:xfrm>
          <a:off x="70553" y="383442"/>
          <a:ext cx="1278142" cy="12781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04AB6B-52BE-4C8F-9053-313A7C5C9AC4}">
      <dsp:nvSpPr>
        <dsp:cNvPr id="0" name=""/>
        <dsp:cNvSpPr/>
      </dsp:nvSpPr>
      <dsp:spPr>
        <a:xfrm>
          <a:off x="1081308" y="2045027"/>
          <a:ext cx="7777130" cy="1022513"/>
        </a:xfrm>
        <a:prstGeom prst="rect">
          <a:avLst/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shade val="15000"/>
                <a:satMod val="180000"/>
              </a:schemeClr>
            </a:gs>
            <a:gs pos="50000">
              <a:schemeClr val="accent2">
                <a:hueOff val="-2355276"/>
                <a:satOff val="-3145"/>
                <a:lumOff val="1863"/>
                <a:alphaOff val="0"/>
                <a:shade val="45000"/>
                <a:satMod val="170000"/>
              </a:schemeClr>
            </a:gs>
            <a:gs pos="70000">
              <a:schemeClr val="accent2">
                <a:hueOff val="-2355276"/>
                <a:satOff val="-3145"/>
                <a:lumOff val="186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1620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latin typeface="+mj-lt"/>
              <a:ea typeface="Tahoma" pitchFamily="34" charset="0"/>
              <a:cs typeface="Tahoma" pitchFamily="34" charset="0"/>
            </a:rPr>
            <a:t>Öğretmen Bilgilendirmesi</a:t>
          </a:r>
          <a:endParaRPr lang="tr-TR" sz="2600" b="1" kern="1200" dirty="0">
            <a:latin typeface="+mj-lt"/>
            <a:ea typeface="Tahoma" pitchFamily="34" charset="0"/>
            <a:cs typeface="Tahoma" pitchFamily="34" charset="0"/>
          </a:endParaRPr>
        </a:p>
      </dsp:txBody>
      <dsp:txXfrm>
        <a:off x="1081308" y="2045027"/>
        <a:ext cx="7777130" cy="1022513"/>
      </dsp:txXfrm>
    </dsp:sp>
    <dsp:sp modelId="{475387AA-5FF8-4B8D-B68F-BBDF43B33D1A}">
      <dsp:nvSpPr>
        <dsp:cNvPr id="0" name=""/>
        <dsp:cNvSpPr/>
      </dsp:nvSpPr>
      <dsp:spPr>
        <a:xfrm>
          <a:off x="442237" y="1917213"/>
          <a:ext cx="1278142" cy="12781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355276"/>
              <a:satOff val="-3145"/>
              <a:lumOff val="186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2984F7-1A62-4E69-8B56-42DC2FB7A820}">
      <dsp:nvSpPr>
        <dsp:cNvPr id="0" name=""/>
        <dsp:cNvSpPr/>
      </dsp:nvSpPr>
      <dsp:spPr>
        <a:xfrm>
          <a:off x="709624" y="3578797"/>
          <a:ext cx="8148814" cy="1022513"/>
        </a:xfrm>
        <a:prstGeom prst="rect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shade val="15000"/>
                <a:satMod val="180000"/>
              </a:schemeClr>
            </a:gs>
            <a:gs pos="50000">
              <a:schemeClr val="accent2">
                <a:hueOff val="-4710551"/>
                <a:satOff val="-6290"/>
                <a:lumOff val="3726"/>
                <a:alphaOff val="0"/>
                <a:shade val="45000"/>
                <a:satMod val="170000"/>
              </a:schemeClr>
            </a:gs>
            <a:gs pos="70000">
              <a:schemeClr val="accent2">
                <a:hueOff val="-4710551"/>
                <a:satOff val="-6290"/>
                <a:lumOff val="372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1620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latin typeface="+mj-lt"/>
              <a:ea typeface="Tahoma" pitchFamily="34" charset="0"/>
              <a:cs typeface="Tahoma" pitchFamily="34" charset="0"/>
            </a:rPr>
            <a:t>Aile / Ebeveyn Bilgilendirmesi</a:t>
          </a:r>
          <a:endParaRPr lang="tr-TR" sz="2600" b="1" kern="1200" dirty="0">
            <a:latin typeface="+mj-lt"/>
            <a:ea typeface="Tahoma" pitchFamily="34" charset="0"/>
            <a:cs typeface="Tahoma" pitchFamily="34" charset="0"/>
          </a:endParaRPr>
        </a:p>
      </dsp:txBody>
      <dsp:txXfrm>
        <a:off x="709624" y="3578797"/>
        <a:ext cx="8148814" cy="1022513"/>
      </dsp:txXfrm>
    </dsp:sp>
    <dsp:sp modelId="{A8968A05-8CD0-4552-A689-2F3DDA603E91}">
      <dsp:nvSpPr>
        <dsp:cNvPr id="0" name=""/>
        <dsp:cNvSpPr/>
      </dsp:nvSpPr>
      <dsp:spPr>
        <a:xfrm>
          <a:off x="70553" y="3450983"/>
          <a:ext cx="1278142" cy="12781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F78F2-B782-4057-8882-AF003471D4C1}">
      <dsp:nvSpPr>
        <dsp:cNvPr id="0" name=""/>
        <dsp:cNvSpPr/>
      </dsp:nvSpPr>
      <dsp:spPr>
        <a:xfrm>
          <a:off x="2765960" y="552"/>
          <a:ext cx="4148941" cy="21546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4DFEF-97B5-457B-A229-8D26C37565F0}">
      <dsp:nvSpPr>
        <dsp:cNvPr id="0" name=""/>
        <dsp:cNvSpPr/>
      </dsp:nvSpPr>
      <dsp:spPr>
        <a:xfrm>
          <a:off x="0" y="552"/>
          <a:ext cx="2765960" cy="215469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05183" y="105735"/>
        <a:ext cx="2555594" cy="1944327"/>
      </dsp:txXfrm>
    </dsp:sp>
    <dsp:sp modelId="{DF43C4C3-8D6E-4C75-99E0-B8B7B9CF6AB7}">
      <dsp:nvSpPr>
        <dsp:cNvPr id="0" name=""/>
        <dsp:cNvSpPr/>
      </dsp:nvSpPr>
      <dsp:spPr>
        <a:xfrm>
          <a:off x="2765960" y="2370715"/>
          <a:ext cx="4148941" cy="21546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054CC-7BC3-44DE-9712-63BEB526340A}">
      <dsp:nvSpPr>
        <dsp:cNvPr id="0" name=""/>
        <dsp:cNvSpPr/>
      </dsp:nvSpPr>
      <dsp:spPr>
        <a:xfrm>
          <a:off x="0" y="2370715"/>
          <a:ext cx="2765960" cy="215469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05183" y="2475898"/>
        <a:ext cx="2555594" cy="19443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E222D-B593-46FE-88DA-39E6BD016C41}">
      <dsp:nvSpPr>
        <dsp:cNvPr id="0" name=""/>
        <dsp:cNvSpPr/>
      </dsp:nvSpPr>
      <dsp:spPr>
        <a:xfrm>
          <a:off x="4180051" y="1375333"/>
          <a:ext cx="2278293" cy="424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25"/>
              </a:lnTo>
              <a:lnTo>
                <a:pt x="2278293" y="221225"/>
              </a:lnTo>
              <a:lnTo>
                <a:pt x="2278293" y="424869"/>
              </a:lnTo>
            </a:path>
          </a:pathLst>
        </a:custGeom>
        <a:noFill/>
        <a:ln w="55000" cap="flat" cmpd="thickThin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716A5-5B58-4FD4-BD1D-FE5E35DA34DC}">
      <dsp:nvSpPr>
        <dsp:cNvPr id="0" name=""/>
        <dsp:cNvSpPr/>
      </dsp:nvSpPr>
      <dsp:spPr>
        <a:xfrm>
          <a:off x="1849827" y="3103522"/>
          <a:ext cx="1898176" cy="41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49"/>
              </a:lnTo>
              <a:lnTo>
                <a:pt x="1898176" y="214049"/>
              </a:lnTo>
              <a:lnTo>
                <a:pt x="1898176" y="417692"/>
              </a:lnTo>
            </a:path>
          </a:pathLst>
        </a:custGeom>
        <a:noFill/>
        <a:ln w="55000" cap="flat" cmpd="thickThin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49AE4-DC3D-4DB8-AC69-AFA3507240F5}">
      <dsp:nvSpPr>
        <dsp:cNvPr id="0" name=""/>
        <dsp:cNvSpPr/>
      </dsp:nvSpPr>
      <dsp:spPr>
        <a:xfrm>
          <a:off x="1849827" y="1375333"/>
          <a:ext cx="2330223" cy="424869"/>
        </a:xfrm>
        <a:custGeom>
          <a:avLst/>
          <a:gdLst/>
          <a:ahLst/>
          <a:cxnLst/>
          <a:rect l="0" t="0" r="0" b="0"/>
          <a:pathLst>
            <a:path>
              <a:moveTo>
                <a:pt x="2330223" y="0"/>
              </a:moveTo>
              <a:lnTo>
                <a:pt x="2330223" y="221225"/>
              </a:lnTo>
              <a:lnTo>
                <a:pt x="0" y="221225"/>
              </a:lnTo>
              <a:lnTo>
                <a:pt x="0" y="424869"/>
              </a:lnTo>
            </a:path>
          </a:pathLst>
        </a:custGeom>
        <a:noFill/>
        <a:ln w="55000" cap="flat" cmpd="thickThin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10E07-6BA5-49A4-B30A-6CE37269FE92}">
      <dsp:nvSpPr>
        <dsp:cNvPr id="0" name=""/>
        <dsp:cNvSpPr/>
      </dsp:nvSpPr>
      <dsp:spPr>
        <a:xfrm>
          <a:off x="3528391" y="72013"/>
          <a:ext cx="1303320" cy="13033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FAC63B-768F-4A26-A4D2-3592E2FE0EDB}">
      <dsp:nvSpPr>
        <dsp:cNvPr id="0" name=""/>
        <dsp:cNvSpPr/>
      </dsp:nvSpPr>
      <dsp:spPr>
        <a:xfrm>
          <a:off x="4860544" y="287921"/>
          <a:ext cx="3059759" cy="130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EĞİTİM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BİRİMİ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12 Akademisyen</a:t>
          </a:r>
        </a:p>
      </dsp:txBody>
      <dsp:txXfrm>
        <a:off x="4860544" y="287921"/>
        <a:ext cx="3059759" cy="1303320"/>
      </dsp:txXfrm>
    </dsp:sp>
    <dsp:sp modelId="{359E4409-0CFE-4FF9-A7EE-365A4D5DB906}">
      <dsp:nvSpPr>
        <dsp:cNvPr id="0" name=""/>
        <dsp:cNvSpPr/>
      </dsp:nvSpPr>
      <dsp:spPr>
        <a:xfrm>
          <a:off x="1198167" y="1800202"/>
          <a:ext cx="1303320" cy="13033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E6B421-6935-4B10-A6D2-4C813C1D3AC1}">
      <dsp:nvSpPr>
        <dsp:cNvPr id="0" name=""/>
        <dsp:cNvSpPr/>
      </dsp:nvSpPr>
      <dsp:spPr>
        <a:xfrm>
          <a:off x="2519164" y="1728155"/>
          <a:ext cx="2873488" cy="130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spc="50" normalizeH="0" baseline="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PROCTER &amp;GAMBLE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tr-TR" sz="1600" b="1" i="0" u="none" strike="noStrike" kern="1200" cap="none" spc="50" normalizeH="0" baseline="0" dirty="0" smtClean="0">
            <a:ln w="11430"/>
            <a:solidFill>
              <a:schemeClr val="tx2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spc="50" normalizeH="0" baseline="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Orkid Ürün Birimi</a:t>
          </a:r>
        </a:p>
      </dsp:txBody>
      <dsp:txXfrm>
        <a:off x="2519164" y="1728155"/>
        <a:ext cx="2873488" cy="1303320"/>
      </dsp:txXfrm>
    </dsp:sp>
    <dsp:sp modelId="{C9EA0A1D-07AD-4E46-8A1F-CE7A7B293A2E}">
      <dsp:nvSpPr>
        <dsp:cNvPr id="0" name=""/>
        <dsp:cNvSpPr/>
      </dsp:nvSpPr>
      <dsp:spPr>
        <a:xfrm>
          <a:off x="3096344" y="3521215"/>
          <a:ext cx="1303320" cy="130332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097649-C096-4D5A-A367-8508DB49DFC7}">
      <dsp:nvSpPr>
        <dsp:cNvPr id="0" name=""/>
        <dsp:cNvSpPr/>
      </dsp:nvSpPr>
      <dsp:spPr>
        <a:xfrm>
          <a:off x="4320487" y="3521215"/>
          <a:ext cx="1954980" cy="130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tr-TR" sz="1900" b="1" i="0" u="none" strike="noStrike" kern="1200" cap="none" normalizeH="0" baseline="0" dirty="0" smtClean="0">
            <a:ln/>
            <a:solidFill>
              <a:srgbClr val="FF6600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spc="50" normalizeH="0" baseline="0" dirty="0" smtClean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ZEN HALKLA İLİŞKİLER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tr-TR" sz="1900" b="0" i="0" u="none" strike="noStrike" kern="1200" cap="none" normalizeH="0" baseline="0" dirty="0" smtClean="0">
            <a:ln/>
            <a:solidFill>
              <a:srgbClr val="FF6600"/>
            </a:solidFill>
            <a:effectLst/>
            <a:latin typeface="Verdana" pitchFamily="34" charset="0"/>
          </a:endParaRPr>
        </a:p>
      </dsp:txBody>
      <dsp:txXfrm>
        <a:off x="4320487" y="3521215"/>
        <a:ext cx="1954980" cy="1303320"/>
      </dsp:txXfrm>
    </dsp:sp>
    <dsp:sp modelId="{93175523-B182-468F-897F-63FE5B92086C}">
      <dsp:nvSpPr>
        <dsp:cNvPr id="0" name=""/>
        <dsp:cNvSpPr/>
      </dsp:nvSpPr>
      <dsp:spPr>
        <a:xfrm>
          <a:off x="5806684" y="1800202"/>
          <a:ext cx="1303320" cy="130332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8AD857-6831-4749-8E04-0927A74735F7}">
      <dsp:nvSpPr>
        <dsp:cNvPr id="0" name=""/>
        <dsp:cNvSpPr/>
      </dsp:nvSpPr>
      <dsp:spPr>
        <a:xfrm>
          <a:off x="7004855" y="2016202"/>
          <a:ext cx="2895736" cy="130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T.C.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MİLLİ EĞİTİM BAKANLIĞI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tr-TR" sz="1000" b="1" i="0" u="none" strike="noStrike" kern="1200" cap="none" spc="50" normalizeH="0" baseline="0" dirty="0" smtClean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rPr>
            <a:t>Mesleki Teknik Eğitim Genel Müdürlüğü</a:t>
          </a:r>
        </a:p>
      </dsp:txBody>
      <dsp:txXfrm>
        <a:off x="7004855" y="2016202"/>
        <a:ext cx="2895736" cy="1303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D17BB-93C0-45CF-8278-9B8C5190FADD}">
      <dsp:nvSpPr>
        <dsp:cNvPr id="0" name=""/>
        <dsp:cNvSpPr/>
      </dsp:nvSpPr>
      <dsp:spPr>
        <a:xfrm rot="16200000">
          <a:off x="1107896" y="-1071592"/>
          <a:ext cx="2520280" cy="4663464"/>
        </a:xfrm>
        <a:prstGeom prst="round1Rect">
          <a:avLst/>
        </a:prstGeom>
        <a:solidFill>
          <a:srgbClr val="FF5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b="1" kern="1200" dirty="0" smtClean="0">
            <a:latin typeface="+mj-lt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+mj-lt"/>
            </a:rPr>
            <a:t>- İstatistik Talebi /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+mj-lt"/>
            </a:rPr>
            <a:t>- İstatistik Kontrolü</a:t>
          </a:r>
        </a:p>
      </dsp:txBody>
      <dsp:txXfrm rot="5400000">
        <a:off x="36304" y="0"/>
        <a:ext cx="4663464" cy="1890210"/>
      </dsp:txXfrm>
    </dsp:sp>
    <dsp:sp modelId="{C858981D-BFED-42EA-B41E-A9AFCB13AB5D}">
      <dsp:nvSpPr>
        <dsp:cNvPr id="0" name=""/>
        <dsp:cNvSpPr/>
      </dsp:nvSpPr>
      <dsp:spPr>
        <a:xfrm>
          <a:off x="4554552" y="0"/>
          <a:ext cx="4518248" cy="2520280"/>
        </a:xfrm>
        <a:prstGeom prst="round1Rect">
          <a:avLst/>
        </a:prstGeom>
        <a:solidFill>
          <a:srgbClr val="33CC3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b="1" kern="1200" dirty="0" smtClean="0">
            <a:latin typeface="+mj-lt"/>
          </a:endParaRPr>
        </a:p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+mj-lt"/>
            </a:rPr>
            <a:t>- Uygulama Programlarının Hazırlanması</a:t>
          </a:r>
          <a:endParaRPr lang="tr-TR" sz="2500" b="1" kern="1200" dirty="0">
            <a:latin typeface="+mj-lt"/>
          </a:endParaRPr>
        </a:p>
      </dsp:txBody>
      <dsp:txXfrm>
        <a:off x="4554552" y="0"/>
        <a:ext cx="4518248" cy="1890210"/>
      </dsp:txXfrm>
    </dsp:sp>
    <dsp:sp modelId="{F2E7DD07-7E17-4BB0-A55F-5D71C3C2E965}">
      <dsp:nvSpPr>
        <dsp:cNvPr id="0" name=""/>
        <dsp:cNvSpPr/>
      </dsp:nvSpPr>
      <dsp:spPr>
        <a:xfrm rot="10800000">
          <a:off x="36304" y="2520280"/>
          <a:ext cx="4518248" cy="2520280"/>
        </a:xfrm>
        <a:prstGeom prst="round1Rect">
          <a:avLst/>
        </a:prstGeom>
        <a:solidFill>
          <a:srgbClr val="DE84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+mj-lt"/>
            </a:rPr>
            <a:t>- Proje Tanıtım Toplantısı /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+mj-lt"/>
            </a:rPr>
            <a:t>- Programlara Son Şeklinin           Verilmesi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b="1" kern="1200" dirty="0" smtClean="0">
            <a:latin typeface="+mj-lt"/>
          </a:endParaRPr>
        </a:p>
      </dsp:txBody>
      <dsp:txXfrm rot="10800000">
        <a:off x="36304" y="3150349"/>
        <a:ext cx="4518248" cy="1890210"/>
      </dsp:txXfrm>
    </dsp:sp>
    <dsp:sp modelId="{9AE7FF8B-CAE1-43DC-B85A-B0F66ABACFAF}">
      <dsp:nvSpPr>
        <dsp:cNvPr id="0" name=""/>
        <dsp:cNvSpPr/>
      </dsp:nvSpPr>
      <dsp:spPr>
        <a:xfrm rot="5400000">
          <a:off x="5553536" y="1521295"/>
          <a:ext cx="2520280" cy="4518248"/>
        </a:xfrm>
        <a:prstGeom prst="round1Rect">
          <a:avLst/>
        </a:prstGeom>
        <a:solidFill>
          <a:srgbClr val="0066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+mj-lt"/>
            </a:rPr>
            <a:t>- İl / İlçe MEM Tarafından Program Duyurusu Yapılması</a:t>
          </a:r>
        </a:p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+mj-lt"/>
            </a:rPr>
            <a:t>- ZEN Tarafından Hatırlatma Araması Yapılması </a:t>
          </a:r>
          <a:endParaRPr lang="tr-TR" sz="2500" b="1" kern="1200" dirty="0">
            <a:latin typeface="+mj-lt"/>
          </a:endParaRPr>
        </a:p>
      </dsp:txBody>
      <dsp:txXfrm rot="-5400000">
        <a:off x="4554552" y="3150349"/>
        <a:ext cx="4518248" cy="1890210"/>
      </dsp:txXfrm>
    </dsp:sp>
    <dsp:sp modelId="{7F6064F6-FFA8-4BB1-B748-371C72CE33AA}">
      <dsp:nvSpPr>
        <dsp:cNvPr id="0" name=""/>
        <dsp:cNvSpPr/>
      </dsp:nvSpPr>
      <dsp:spPr>
        <a:xfrm>
          <a:off x="2576300" y="1800198"/>
          <a:ext cx="3883895" cy="126014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  <a:latin typeface="+mj-lt"/>
            </a:rPr>
            <a:t>ZEN  ve Milli Eğitim Müdürlükleri</a:t>
          </a:r>
          <a:endParaRPr lang="tr-TR" sz="2800" b="1" kern="1200" dirty="0">
            <a:solidFill>
              <a:schemeClr val="bg1"/>
            </a:solidFill>
            <a:latin typeface="+mj-lt"/>
          </a:endParaRPr>
        </a:p>
      </dsp:txBody>
      <dsp:txXfrm>
        <a:off x="2637815" y="1861713"/>
        <a:ext cx="3760865" cy="11371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D17BB-93C0-45CF-8278-9B8C5190FADD}">
      <dsp:nvSpPr>
        <dsp:cNvPr id="0" name=""/>
        <dsp:cNvSpPr/>
      </dsp:nvSpPr>
      <dsp:spPr>
        <a:xfrm rot="16200000">
          <a:off x="980982" y="-980982"/>
          <a:ext cx="2520280" cy="4482244"/>
        </a:xfrm>
        <a:prstGeom prst="round1Rect">
          <a:avLst/>
        </a:prstGeom>
        <a:solidFill>
          <a:schemeClr val="accent2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b="1" kern="1200" dirty="0" smtClean="0">
            <a:latin typeface="+mj-lt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+mj-lt"/>
            </a:rPr>
            <a:t>Annelerin Okula Davet Edilmesi</a:t>
          </a:r>
        </a:p>
      </dsp:txBody>
      <dsp:txXfrm rot="5400000">
        <a:off x="0" y="0"/>
        <a:ext cx="4482244" cy="1890210"/>
      </dsp:txXfrm>
    </dsp:sp>
    <dsp:sp modelId="{C858981D-BFED-42EA-B41E-A9AFCB13AB5D}">
      <dsp:nvSpPr>
        <dsp:cNvPr id="0" name=""/>
        <dsp:cNvSpPr/>
      </dsp:nvSpPr>
      <dsp:spPr>
        <a:xfrm>
          <a:off x="4482244" y="0"/>
          <a:ext cx="4482244" cy="2520280"/>
        </a:xfrm>
        <a:prstGeom prst="round1Rect">
          <a:avLst/>
        </a:prstGeom>
        <a:solidFill>
          <a:schemeClr val="accent2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b="1" kern="1200" dirty="0" smtClean="0">
            <a:latin typeface="+mj-lt"/>
          </a:endParaRPr>
        </a:p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+mj-lt"/>
            </a:rPr>
            <a:t>Öğretmen Görevlendirilmesi</a:t>
          </a:r>
          <a:endParaRPr lang="tr-TR" sz="2500" b="1" kern="1200" dirty="0">
            <a:latin typeface="+mj-lt"/>
          </a:endParaRPr>
        </a:p>
      </dsp:txBody>
      <dsp:txXfrm>
        <a:off x="4482244" y="0"/>
        <a:ext cx="4482244" cy="1890210"/>
      </dsp:txXfrm>
    </dsp:sp>
    <dsp:sp modelId="{F2E7DD07-7E17-4BB0-A55F-5D71C3C2E965}">
      <dsp:nvSpPr>
        <dsp:cNvPr id="0" name=""/>
        <dsp:cNvSpPr/>
      </dsp:nvSpPr>
      <dsp:spPr>
        <a:xfrm rot="10800000">
          <a:off x="0" y="2520280"/>
          <a:ext cx="4482244" cy="2520280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+mj-lt"/>
            </a:rPr>
            <a:t>- Kız Öğrencilere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+mj-lt"/>
            </a:rPr>
            <a:t>Seminer Salonu / Sınıf Hazırlığı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+mj-lt"/>
            </a:rPr>
            <a:t>(Bilgisayar ve Projeksiyon Kurulumu)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b="1" kern="1200" dirty="0" smtClean="0">
            <a:latin typeface="+mj-lt"/>
          </a:endParaRPr>
        </a:p>
      </dsp:txBody>
      <dsp:txXfrm rot="10800000">
        <a:off x="0" y="3150349"/>
        <a:ext cx="4482244" cy="1890210"/>
      </dsp:txXfrm>
    </dsp:sp>
    <dsp:sp modelId="{9AE7FF8B-CAE1-43DC-B85A-B0F66ABACFAF}">
      <dsp:nvSpPr>
        <dsp:cNvPr id="0" name=""/>
        <dsp:cNvSpPr/>
      </dsp:nvSpPr>
      <dsp:spPr>
        <a:xfrm rot="5400000">
          <a:off x="5463226" y="1539297"/>
          <a:ext cx="2520280" cy="4482244"/>
        </a:xfrm>
        <a:prstGeom prst="round1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+mj-lt"/>
            </a:rPr>
            <a:t>- Erkek Öğrencilere </a:t>
          </a:r>
        </a:p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+mj-lt"/>
            </a:rPr>
            <a:t>VCD İzletilecek Salon /Sınıf </a:t>
          </a:r>
        </a:p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+mj-lt"/>
            </a:rPr>
            <a:t>Hazırlığı</a:t>
          </a:r>
        </a:p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+mj-lt"/>
            </a:rPr>
            <a:t>(Bilgisayar ve Projeksiyon Kurulumu)</a:t>
          </a:r>
        </a:p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b="1" kern="1200" dirty="0">
            <a:latin typeface="+mj-lt"/>
          </a:endParaRPr>
        </a:p>
      </dsp:txBody>
      <dsp:txXfrm rot="-5400000">
        <a:off x="4482244" y="3150349"/>
        <a:ext cx="4482244" cy="1890210"/>
      </dsp:txXfrm>
    </dsp:sp>
    <dsp:sp modelId="{7F6064F6-FFA8-4BB1-B748-371C72CE33AA}">
      <dsp:nvSpPr>
        <dsp:cNvPr id="0" name=""/>
        <dsp:cNvSpPr/>
      </dsp:nvSpPr>
      <dsp:spPr>
        <a:xfrm>
          <a:off x="3642132" y="1890209"/>
          <a:ext cx="1680222" cy="1260140"/>
        </a:xfrm>
        <a:prstGeom prst="roundRect">
          <a:avLst/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  <a:latin typeface="+mj-lt"/>
            </a:rPr>
            <a:t>Okul İdaresi</a:t>
          </a:r>
          <a:endParaRPr lang="tr-TR" sz="2800" b="1" kern="1200" dirty="0">
            <a:solidFill>
              <a:schemeClr val="bg1"/>
            </a:solidFill>
            <a:latin typeface="+mj-lt"/>
          </a:endParaRPr>
        </a:p>
      </dsp:txBody>
      <dsp:txXfrm>
        <a:off x="3703647" y="1951724"/>
        <a:ext cx="1557192" cy="11371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9A01F-0EC7-494E-B1D1-40B2CBF693A1}">
      <dsp:nvSpPr>
        <dsp:cNvPr id="0" name=""/>
        <dsp:cNvSpPr/>
      </dsp:nvSpPr>
      <dsp:spPr>
        <a:xfrm>
          <a:off x="1852" y="0"/>
          <a:ext cx="3222394" cy="4732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200000"/>
            </a:lnSpc>
            <a:spcBef>
              <a:spcPct val="0"/>
            </a:spcBef>
            <a:spcAft>
              <a:spcPts val="0"/>
            </a:spcAft>
          </a:pPr>
          <a:r>
            <a:rPr lang="tr-TR" sz="1700" b="1" kern="1200" dirty="0" smtClean="0"/>
            <a:t>Sağlık Eğitim Fakültesi </a:t>
          </a:r>
        </a:p>
        <a:p>
          <a:pPr lvl="0" algn="ctr" defTabSz="755650">
            <a:lnSpc>
              <a:spcPct val="200000"/>
            </a:lnSpc>
            <a:spcBef>
              <a:spcPct val="0"/>
            </a:spcBef>
            <a:spcAft>
              <a:spcPts val="0"/>
            </a:spcAft>
          </a:pPr>
          <a:r>
            <a:rPr lang="tr-TR" sz="1700" b="1" kern="1200" dirty="0" smtClean="0"/>
            <a:t>Hemşirelik Yüksek Okulu</a:t>
          </a:r>
        </a:p>
        <a:p>
          <a:pPr lvl="0" algn="ctr" defTabSz="755650">
            <a:lnSpc>
              <a:spcPct val="200000"/>
            </a:lnSpc>
            <a:spcBef>
              <a:spcPct val="0"/>
            </a:spcBef>
            <a:spcAft>
              <a:spcPts val="0"/>
            </a:spcAft>
          </a:pPr>
          <a:r>
            <a:rPr lang="tr-TR" sz="1700" b="1" kern="1200" dirty="0" smtClean="0"/>
            <a:t>Fen Bilgisi / Biyoloji </a:t>
          </a:r>
          <a:r>
            <a:rPr lang="tr-TR" sz="1700" b="1" kern="1200" dirty="0" err="1" smtClean="0"/>
            <a:t>Öğrt</a:t>
          </a:r>
          <a:r>
            <a:rPr lang="tr-TR" sz="1800" b="1" kern="1200" dirty="0" smtClean="0"/>
            <a:t>.</a:t>
          </a:r>
        </a:p>
      </dsp:txBody>
      <dsp:txXfrm>
        <a:off x="1852" y="1893084"/>
        <a:ext cx="3222394" cy="1893084"/>
      </dsp:txXfrm>
    </dsp:sp>
    <dsp:sp modelId="{4DD79606-EEE0-45FF-AE2E-C2E584C833AC}">
      <dsp:nvSpPr>
        <dsp:cNvPr id="0" name=""/>
        <dsp:cNvSpPr/>
      </dsp:nvSpPr>
      <dsp:spPr>
        <a:xfrm>
          <a:off x="825053" y="283962"/>
          <a:ext cx="1575992" cy="157599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8823E74-C057-4211-B122-75521AA91D5A}">
      <dsp:nvSpPr>
        <dsp:cNvPr id="0" name=""/>
        <dsp:cNvSpPr/>
      </dsp:nvSpPr>
      <dsp:spPr>
        <a:xfrm>
          <a:off x="3303103" y="0"/>
          <a:ext cx="2628573" cy="4732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Kız Öğrenciler ve Annelerine Doğrudan Eğitim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Erkek Öğrencilere Eşzamanlı VCD İzletilmesi</a:t>
          </a:r>
          <a:endParaRPr lang="tr-TR" sz="1700" b="1" kern="1200" dirty="0"/>
        </a:p>
      </dsp:txBody>
      <dsp:txXfrm>
        <a:off x="3303103" y="1893084"/>
        <a:ext cx="2628573" cy="1893084"/>
      </dsp:txXfrm>
    </dsp:sp>
    <dsp:sp modelId="{1DCC865C-BF0D-45B2-BBBB-4B181681E02A}">
      <dsp:nvSpPr>
        <dsp:cNvPr id="0" name=""/>
        <dsp:cNvSpPr/>
      </dsp:nvSpPr>
      <dsp:spPr>
        <a:xfrm>
          <a:off x="3829394" y="283962"/>
          <a:ext cx="1575992" cy="157599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E3B60C-AB3D-4D5F-B989-DC994B58F66D}">
      <dsp:nvSpPr>
        <dsp:cNvPr id="0" name=""/>
        <dsp:cNvSpPr/>
      </dsp:nvSpPr>
      <dsp:spPr>
        <a:xfrm>
          <a:off x="6012386" y="0"/>
          <a:ext cx="2628573" cy="4732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1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Derse Öğretmen Katılımı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Öğretmen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Değerlendirme Mektubu</a:t>
          </a:r>
          <a:endParaRPr lang="tr-TR" sz="1700" b="1" kern="1200" dirty="0"/>
        </a:p>
      </dsp:txBody>
      <dsp:txXfrm>
        <a:off x="6012386" y="1893084"/>
        <a:ext cx="2628573" cy="1893084"/>
      </dsp:txXfrm>
    </dsp:sp>
    <dsp:sp modelId="{C4E7A60E-2D8F-4B86-B8F6-0128D780E7C3}">
      <dsp:nvSpPr>
        <dsp:cNvPr id="0" name=""/>
        <dsp:cNvSpPr/>
      </dsp:nvSpPr>
      <dsp:spPr>
        <a:xfrm>
          <a:off x="6536824" y="283962"/>
          <a:ext cx="1575992" cy="157599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FC6E2DA-B3E0-4A9E-A7A5-E03A68780580}">
      <dsp:nvSpPr>
        <dsp:cNvPr id="0" name=""/>
        <dsp:cNvSpPr/>
      </dsp:nvSpPr>
      <dsp:spPr>
        <a:xfrm>
          <a:off x="432051" y="3712787"/>
          <a:ext cx="7949683" cy="101992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52C52-210D-4C34-B933-3A03068B63A0}">
      <dsp:nvSpPr>
        <dsp:cNvPr id="0" name=""/>
        <dsp:cNvSpPr/>
      </dsp:nvSpPr>
      <dsp:spPr>
        <a:xfrm>
          <a:off x="1004" y="0"/>
          <a:ext cx="2611933" cy="4525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2"/>
              </a:solidFill>
              <a:latin typeface="+mn-lt"/>
            </a:rPr>
            <a:t>Ergenlik Döneminde Yaşanılan Değişiklikler</a:t>
          </a:r>
          <a:endParaRPr lang="tr-TR" sz="2000" kern="1200" dirty="0">
            <a:solidFill>
              <a:schemeClr val="tx2"/>
            </a:solidFill>
            <a:latin typeface="+mn-lt"/>
          </a:endParaRPr>
        </a:p>
      </dsp:txBody>
      <dsp:txXfrm>
        <a:off x="1004" y="0"/>
        <a:ext cx="2611933" cy="1357788"/>
      </dsp:txXfrm>
    </dsp:sp>
    <dsp:sp modelId="{43835133-CF03-49AC-ABC3-8AFB59763E11}">
      <dsp:nvSpPr>
        <dsp:cNvPr id="0" name=""/>
        <dsp:cNvSpPr/>
      </dsp:nvSpPr>
      <dsp:spPr>
        <a:xfrm>
          <a:off x="262197" y="1357899"/>
          <a:ext cx="208954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Ergenlik Dönemi</a:t>
          </a:r>
          <a:endParaRPr lang="tr-TR" sz="1700" b="1" kern="1200" dirty="0"/>
        </a:p>
      </dsp:txBody>
      <dsp:txXfrm>
        <a:off x="281508" y="1377210"/>
        <a:ext cx="2050924" cy="620714"/>
      </dsp:txXfrm>
    </dsp:sp>
    <dsp:sp modelId="{22B76CA9-BD5F-440F-8A4B-DA880A08E650}">
      <dsp:nvSpPr>
        <dsp:cNvPr id="0" name=""/>
        <dsp:cNvSpPr/>
      </dsp:nvSpPr>
      <dsp:spPr>
        <a:xfrm>
          <a:off x="262197" y="2118671"/>
          <a:ext cx="208954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Büyüme Gelişme</a:t>
          </a:r>
          <a:endParaRPr lang="tr-TR" sz="1700" b="1" kern="1200" dirty="0"/>
        </a:p>
      </dsp:txBody>
      <dsp:txXfrm>
        <a:off x="281508" y="2137982"/>
        <a:ext cx="2050924" cy="620714"/>
      </dsp:txXfrm>
    </dsp:sp>
    <dsp:sp modelId="{E892AFFA-6F5D-4CF6-B87F-EB9AF0FBD665}">
      <dsp:nvSpPr>
        <dsp:cNvPr id="0" name=""/>
        <dsp:cNvSpPr/>
      </dsp:nvSpPr>
      <dsp:spPr>
        <a:xfrm>
          <a:off x="262197" y="2879444"/>
          <a:ext cx="208954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Olgunlaşma</a:t>
          </a:r>
          <a:endParaRPr lang="tr-TR" sz="1700" b="1" kern="1200" dirty="0"/>
        </a:p>
      </dsp:txBody>
      <dsp:txXfrm>
        <a:off x="281508" y="2898755"/>
        <a:ext cx="2050924" cy="620714"/>
      </dsp:txXfrm>
    </dsp:sp>
    <dsp:sp modelId="{7C5A3CF6-F704-449A-AC6C-9EF54AFB6969}">
      <dsp:nvSpPr>
        <dsp:cNvPr id="0" name=""/>
        <dsp:cNvSpPr/>
      </dsp:nvSpPr>
      <dsp:spPr>
        <a:xfrm>
          <a:off x="262197" y="3640217"/>
          <a:ext cx="208954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Ruhsal, Zihinsel,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Sosyal Gelişim</a:t>
          </a:r>
          <a:endParaRPr lang="tr-TR" sz="1700" b="1" kern="1200" dirty="0"/>
        </a:p>
      </dsp:txBody>
      <dsp:txXfrm>
        <a:off x="281508" y="3659528"/>
        <a:ext cx="2050924" cy="620714"/>
      </dsp:txXfrm>
    </dsp:sp>
    <dsp:sp modelId="{3027C3B9-C2C1-479B-8AFF-22B530D611DB}">
      <dsp:nvSpPr>
        <dsp:cNvPr id="0" name=""/>
        <dsp:cNvSpPr/>
      </dsp:nvSpPr>
      <dsp:spPr>
        <a:xfrm>
          <a:off x="2808833" y="0"/>
          <a:ext cx="2611933" cy="4525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2"/>
              </a:solidFill>
              <a:latin typeface="+mn-lt"/>
            </a:rPr>
            <a:t>Üreme Sistemleri</a:t>
          </a:r>
          <a:endParaRPr lang="tr-TR" sz="2000" kern="1200" dirty="0">
            <a:solidFill>
              <a:schemeClr val="tx2"/>
            </a:solidFill>
            <a:latin typeface="+mn-lt"/>
          </a:endParaRPr>
        </a:p>
      </dsp:txBody>
      <dsp:txXfrm>
        <a:off x="2808833" y="0"/>
        <a:ext cx="2611933" cy="1357788"/>
      </dsp:txXfrm>
    </dsp:sp>
    <dsp:sp modelId="{F7E0605E-4FD7-4F6D-83A0-1558E2D10A9B}">
      <dsp:nvSpPr>
        <dsp:cNvPr id="0" name=""/>
        <dsp:cNvSpPr/>
      </dsp:nvSpPr>
      <dsp:spPr>
        <a:xfrm>
          <a:off x="3070026" y="1357899"/>
          <a:ext cx="208954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Kadın Üreme Sistemi</a:t>
          </a:r>
          <a:endParaRPr lang="tr-TR" sz="1700" b="1" kern="1200" dirty="0"/>
        </a:p>
      </dsp:txBody>
      <dsp:txXfrm>
        <a:off x="3089337" y="1377210"/>
        <a:ext cx="2050924" cy="620714"/>
      </dsp:txXfrm>
    </dsp:sp>
    <dsp:sp modelId="{363F83EF-E1A1-4803-BAA5-1DC0E2AC3EF5}">
      <dsp:nvSpPr>
        <dsp:cNvPr id="0" name=""/>
        <dsp:cNvSpPr/>
      </dsp:nvSpPr>
      <dsp:spPr>
        <a:xfrm>
          <a:off x="3070026" y="2118671"/>
          <a:ext cx="208954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Adet Dönemi</a:t>
          </a:r>
          <a:endParaRPr lang="tr-TR" sz="1700" b="1" kern="1200" dirty="0"/>
        </a:p>
      </dsp:txBody>
      <dsp:txXfrm>
        <a:off x="3089337" y="2137982"/>
        <a:ext cx="2050924" cy="620714"/>
      </dsp:txXfrm>
    </dsp:sp>
    <dsp:sp modelId="{EE370400-5648-4A21-AD4F-39A044C1EB77}">
      <dsp:nvSpPr>
        <dsp:cNvPr id="0" name=""/>
        <dsp:cNvSpPr/>
      </dsp:nvSpPr>
      <dsp:spPr>
        <a:xfrm>
          <a:off x="3070026" y="2879444"/>
          <a:ext cx="208954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Doğum</a:t>
          </a:r>
          <a:endParaRPr lang="tr-TR" sz="1700" b="1" kern="1200" dirty="0"/>
        </a:p>
      </dsp:txBody>
      <dsp:txXfrm>
        <a:off x="3089337" y="2898755"/>
        <a:ext cx="2050924" cy="620714"/>
      </dsp:txXfrm>
    </dsp:sp>
    <dsp:sp modelId="{8630EE21-6DEC-47BE-9173-F779E67721BA}">
      <dsp:nvSpPr>
        <dsp:cNvPr id="0" name=""/>
        <dsp:cNvSpPr/>
      </dsp:nvSpPr>
      <dsp:spPr>
        <a:xfrm>
          <a:off x="3070026" y="3640217"/>
          <a:ext cx="208954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Erkek Üreme Sistemi</a:t>
          </a:r>
          <a:endParaRPr lang="tr-TR" sz="1700" b="1" kern="1200" dirty="0"/>
        </a:p>
      </dsp:txBody>
      <dsp:txXfrm>
        <a:off x="3089337" y="3659528"/>
        <a:ext cx="2050924" cy="620714"/>
      </dsp:txXfrm>
    </dsp:sp>
    <dsp:sp modelId="{9E361B6C-97C4-41FD-BB7F-4C9D6116D1E2}">
      <dsp:nvSpPr>
        <dsp:cNvPr id="0" name=""/>
        <dsp:cNvSpPr/>
      </dsp:nvSpPr>
      <dsp:spPr>
        <a:xfrm>
          <a:off x="5616661" y="0"/>
          <a:ext cx="2611933" cy="4525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2"/>
              </a:solidFill>
              <a:latin typeface="Arial (Gövde)"/>
            </a:rPr>
            <a:t>Kişisel Bakım</a:t>
          </a:r>
          <a:endParaRPr lang="tr-TR" sz="2000" b="1" kern="1200" dirty="0">
            <a:solidFill>
              <a:schemeClr val="tx2"/>
            </a:solidFill>
            <a:latin typeface="Arial (Gövde)"/>
          </a:endParaRPr>
        </a:p>
      </dsp:txBody>
      <dsp:txXfrm>
        <a:off x="5616661" y="0"/>
        <a:ext cx="2611933" cy="1357788"/>
      </dsp:txXfrm>
    </dsp:sp>
    <dsp:sp modelId="{F5E51628-A7C6-4D31-B39F-865F3342A2EB}">
      <dsp:nvSpPr>
        <dsp:cNvPr id="0" name=""/>
        <dsp:cNvSpPr/>
      </dsp:nvSpPr>
      <dsp:spPr>
        <a:xfrm>
          <a:off x="5877855" y="1357899"/>
          <a:ext cx="208954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Temel Hijyen Kuralları</a:t>
          </a:r>
          <a:endParaRPr lang="tr-TR" sz="1700" b="1" kern="1200" dirty="0"/>
        </a:p>
      </dsp:txBody>
      <dsp:txXfrm>
        <a:off x="5897166" y="1377210"/>
        <a:ext cx="2050924" cy="620714"/>
      </dsp:txXfrm>
    </dsp:sp>
    <dsp:sp modelId="{096D9F40-334D-4793-BA93-D2434BF0B28E}">
      <dsp:nvSpPr>
        <dsp:cNvPr id="0" name=""/>
        <dsp:cNvSpPr/>
      </dsp:nvSpPr>
      <dsp:spPr>
        <a:xfrm>
          <a:off x="5877855" y="2118671"/>
          <a:ext cx="208954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Sivilceler / Cilt Bakımı</a:t>
          </a:r>
          <a:endParaRPr lang="tr-TR" sz="1700" b="1" kern="1200" dirty="0"/>
        </a:p>
      </dsp:txBody>
      <dsp:txXfrm>
        <a:off x="5897166" y="2137982"/>
        <a:ext cx="2050924" cy="620714"/>
      </dsp:txXfrm>
    </dsp:sp>
    <dsp:sp modelId="{A10BD8F4-4EC0-43FA-A28D-A7C6CBE1D8B9}">
      <dsp:nvSpPr>
        <dsp:cNvPr id="0" name=""/>
        <dsp:cNvSpPr/>
      </dsp:nvSpPr>
      <dsp:spPr>
        <a:xfrm>
          <a:off x="5877855" y="2879444"/>
          <a:ext cx="208954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Ağız ve Diş Sağlığı</a:t>
          </a:r>
          <a:endParaRPr lang="tr-TR" sz="1700" b="1" kern="1200" dirty="0"/>
        </a:p>
      </dsp:txBody>
      <dsp:txXfrm>
        <a:off x="5897166" y="2898755"/>
        <a:ext cx="2050924" cy="620714"/>
      </dsp:txXfrm>
    </dsp:sp>
    <dsp:sp modelId="{1FE46108-EE15-4AE6-B87E-CBB505A9059D}">
      <dsp:nvSpPr>
        <dsp:cNvPr id="0" name=""/>
        <dsp:cNvSpPr/>
      </dsp:nvSpPr>
      <dsp:spPr>
        <a:xfrm>
          <a:off x="5877855" y="3640217"/>
          <a:ext cx="208954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Ergenlikte Beslenme</a:t>
          </a:r>
          <a:endParaRPr lang="tr-TR" sz="1700" b="1" kern="1200" dirty="0"/>
        </a:p>
      </dsp:txBody>
      <dsp:txXfrm>
        <a:off x="5897166" y="3659528"/>
        <a:ext cx="2050924" cy="6207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9605C-E4FF-4A17-9E28-6303A50555EC}">
      <dsp:nvSpPr>
        <dsp:cNvPr id="0" name=""/>
        <dsp:cNvSpPr/>
      </dsp:nvSpPr>
      <dsp:spPr>
        <a:xfrm>
          <a:off x="3459" y="0"/>
          <a:ext cx="3328119" cy="4608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dirty="0" smtClean="0">
              <a:solidFill>
                <a:schemeClr val="tx2"/>
              </a:solidFill>
            </a:rPr>
            <a:t>Anne – Kız Kiti</a:t>
          </a:r>
          <a:endParaRPr lang="tr-TR" sz="3300" b="1" kern="1200" dirty="0">
            <a:solidFill>
              <a:schemeClr val="tx2"/>
            </a:solidFill>
          </a:endParaRPr>
        </a:p>
      </dsp:txBody>
      <dsp:txXfrm>
        <a:off x="3459" y="0"/>
        <a:ext cx="3328119" cy="1382553"/>
      </dsp:txXfrm>
    </dsp:sp>
    <dsp:sp modelId="{AC67CD5F-E36A-4D18-9DEC-1FDE4D3DEAD3}">
      <dsp:nvSpPr>
        <dsp:cNvPr id="0" name=""/>
        <dsp:cNvSpPr/>
      </dsp:nvSpPr>
      <dsp:spPr>
        <a:xfrm>
          <a:off x="336271" y="1383903"/>
          <a:ext cx="2662495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Öğrenci Kitabı &amp; Hediye Paketi</a:t>
          </a:r>
          <a:endParaRPr lang="tr-TR" sz="2400" b="1" kern="1200" dirty="0"/>
        </a:p>
      </dsp:txBody>
      <dsp:txXfrm>
        <a:off x="376969" y="1424601"/>
        <a:ext cx="2581099" cy="1308133"/>
      </dsp:txXfrm>
    </dsp:sp>
    <dsp:sp modelId="{67F1E570-2F2F-49DD-872C-9D91D8777E41}">
      <dsp:nvSpPr>
        <dsp:cNvPr id="0" name=""/>
        <dsp:cNvSpPr/>
      </dsp:nvSpPr>
      <dsp:spPr>
        <a:xfrm>
          <a:off x="336271" y="2987206"/>
          <a:ext cx="2662495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Bilinçli Anne Sertifikası</a:t>
          </a:r>
          <a:endParaRPr lang="tr-TR" sz="2400" b="1" kern="1200" dirty="0"/>
        </a:p>
      </dsp:txBody>
      <dsp:txXfrm>
        <a:off x="376969" y="3027904"/>
        <a:ext cx="2581099" cy="1308133"/>
      </dsp:txXfrm>
    </dsp:sp>
    <dsp:sp modelId="{4838760E-138D-49A6-B132-B5CE84F03315}">
      <dsp:nvSpPr>
        <dsp:cNvPr id="0" name=""/>
        <dsp:cNvSpPr/>
      </dsp:nvSpPr>
      <dsp:spPr>
        <a:xfrm>
          <a:off x="3581188" y="0"/>
          <a:ext cx="3328119" cy="4608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dirty="0" smtClean="0">
              <a:solidFill>
                <a:schemeClr val="tx2"/>
              </a:solidFill>
            </a:rPr>
            <a:t>Okul Kiti</a:t>
          </a:r>
          <a:endParaRPr lang="tr-TR" sz="3300" b="1" kern="1200" dirty="0">
            <a:solidFill>
              <a:schemeClr val="tx2"/>
            </a:solidFill>
          </a:endParaRPr>
        </a:p>
      </dsp:txBody>
      <dsp:txXfrm>
        <a:off x="3581188" y="0"/>
        <a:ext cx="3328119" cy="1382553"/>
      </dsp:txXfrm>
    </dsp:sp>
    <dsp:sp modelId="{0178DEB0-AC85-477E-8474-725818DEA0E1}">
      <dsp:nvSpPr>
        <dsp:cNvPr id="0" name=""/>
        <dsp:cNvSpPr/>
      </dsp:nvSpPr>
      <dsp:spPr>
        <a:xfrm>
          <a:off x="3914000" y="1383903"/>
          <a:ext cx="2662495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Öğretmen Yardımcı Kitabı</a:t>
          </a:r>
          <a:endParaRPr lang="tr-TR" sz="2400" b="1" kern="1200" dirty="0"/>
        </a:p>
      </dsp:txBody>
      <dsp:txXfrm>
        <a:off x="3954698" y="1424601"/>
        <a:ext cx="2581099" cy="1308133"/>
      </dsp:txXfrm>
    </dsp:sp>
    <dsp:sp modelId="{A26F6E2F-BC50-4FB5-A906-540A85F23317}">
      <dsp:nvSpPr>
        <dsp:cNvPr id="0" name=""/>
        <dsp:cNvSpPr/>
      </dsp:nvSpPr>
      <dsp:spPr>
        <a:xfrm>
          <a:off x="3914000" y="2987206"/>
          <a:ext cx="2662495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Erkek Öğrenci </a:t>
          </a:r>
          <a:r>
            <a:rPr lang="tr-TR" sz="2400" b="1" kern="1200" dirty="0" err="1" smtClean="0"/>
            <a:t>VCD’si</a:t>
          </a:r>
          <a:endParaRPr lang="tr-TR" sz="2400" b="1" kern="1200" dirty="0"/>
        </a:p>
      </dsp:txBody>
      <dsp:txXfrm>
        <a:off x="3954698" y="3027904"/>
        <a:ext cx="2581099" cy="1308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E3C54A-4D48-4484-86FC-205020B1F5E5}" type="datetimeFigureOut">
              <a:rPr lang="tr-TR"/>
              <a:pPr>
                <a:defRPr/>
              </a:pPr>
              <a:t>10.03.2015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83E245-C0E5-4AC1-A737-E298679069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067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69B0"/>
              </a:buClr>
            </a:pPr>
            <a:r>
              <a:rPr lang="tr-TR" sz="1800" smtClean="0">
                <a:latin typeface="Verdana" pitchFamily="34" charset="0"/>
              </a:rPr>
              <a:t>Ergenlik Dönemi Değişim Projesi(ERDEP); </a:t>
            </a:r>
          </a:p>
          <a:p>
            <a:pPr marL="1308100" lvl="1" indent="-588963" eaLnBrk="1" hangingPunct="1">
              <a:spcBef>
                <a:spcPct val="0"/>
              </a:spcBef>
            </a:pPr>
            <a:r>
              <a:rPr lang="tr-TR" sz="1800" smtClean="0">
                <a:latin typeface="Verdana" pitchFamily="34" charset="0"/>
              </a:rPr>
              <a:t>- öğrencilere, </a:t>
            </a:r>
          </a:p>
          <a:p>
            <a:pPr marL="1308100" lvl="1" indent="-588963" eaLnBrk="1" hangingPunct="1">
              <a:spcBef>
                <a:spcPct val="0"/>
              </a:spcBef>
            </a:pPr>
            <a:r>
              <a:rPr lang="tr-TR" sz="1800" smtClean="0">
                <a:latin typeface="Verdana" pitchFamily="34" charset="0"/>
              </a:rPr>
              <a:t>- anne ve babalarına, </a:t>
            </a:r>
          </a:p>
          <a:p>
            <a:pPr marL="1308100" lvl="1" indent="-588963" eaLnBrk="1" hangingPunct="1">
              <a:spcBef>
                <a:spcPct val="0"/>
              </a:spcBef>
            </a:pPr>
            <a:r>
              <a:rPr lang="tr-TR" sz="1800" smtClean="0">
                <a:latin typeface="Verdana" pitchFamily="34" charset="0"/>
              </a:rPr>
              <a:t>- öğretmenlere; </a:t>
            </a:r>
          </a:p>
          <a:p>
            <a:pPr eaLnBrk="1" hangingPunct="1">
              <a:spcBef>
                <a:spcPct val="0"/>
              </a:spcBef>
              <a:buClr>
                <a:srgbClr val="FC3514"/>
              </a:buClr>
            </a:pPr>
            <a:r>
              <a:rPr lang="tr-TR" sz="1800" smtClean="0">
                <a:latin typeface="Verdana" pitchFamily="34" charset="0"/>
              </a:rPr>
              <a:t>gençlerde ergenlik dönemine girerken meydana gelen bedensel, ruhsal ve sosyal değişimlerin neler olduğunun öğretilmesini,</a:t>
            </a:r>
          </a:p>
          <a:p>
            <a:pPr eaLnBrk="1" hangingPunct="1">
              <a:spcBef>
                <a:spcPct val="0"/>
              </a:spcBef>
              <a:buClr>
                <a:srgbClr val="FC3514"/>
              </a:buClr>
              <a:buFontTx/>
              <a:buChar char="•"/>
            </a:pPr>
            <a:endParaRPr lang="tr-TR" sz="180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69B0"/>
              </a:buClr>
              <a:buFontTx/>
              <a:buChar char="•"/>
            </a:pPr>
            <a:r>
              <a:rPr lang="tr-TR" sz="1800" smtClean="0">
                <a:latin typeface="Verdana" pitchFamily="34" charset="0"/>
              </a:rPr>
              <a:t> Ergenlikten; genç yetişkinliğe geçerken karşılaşılan sorunların </a:t>
            </a:r>
          </a:p>
          <a:p>
            <a:pPr marL="1308100" lvl="1" indent="-588963" eaLnBrk="1" hangingPunct="1">
              <a:spcBef>
                <a:spcPct val="0"/>
              </a:spcBef>
            </a:pPr>
            <a:r>
              <a:rPr lang="tr-TR" sz="1800" smtClean="0">
                <a:latin typeface="Verdana" pitchFamily="34" charset="0"/>
              </a:rPr>
              <a:t>- sağlıklı ve mutlu yaşanarak aşılmasını </a:t>
            </a:r>
          </a:p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r>
              <a:rPr lang="tr-TR" sz="1800" smtClean="0">
                <a:latin typeface="Verdana" pitchFamily="34" charset="0"/>
              </a:rPr>
              <a:t>böylece daha bilinçli bir toplum oluşmasına katkı sağlamayı amaçlamaktadır.    </a:t>
            </a:r>
          </a:p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67270-AADB-49D7-8B6A-338A5EDD758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A2067D-1FBB-4194-9B2F-063BA99934E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 Üçgen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 1"/>
          <p:cNvGrpSpPr>
            <a:grpSpLocks/>
          </p:cNvGrpSpPr>
          <p:nvPr/>
        </p:nvGrpSpPr>
        <p:grpSpPr bwMode="auto">
          <a:xfrm>
            <a:off x="-3175" y="5392738"/>
            <a:ext cx="9147175" cy="1471612"/>
            <a:chOff x="-3765" y="4832896"/>
            <a:chExt cx="9147765" cy="2032192"/>
          </a:xfrm>
        </p:grpSpPr>
        <p:sp>
          <p:nvSpPr>
            <p:cNvPr id="6" name="Serbest Form 6"/>
            <p:cNvSpPr>
              <a:spLocks/>
            </p:cNvSpPr>
            <p:nvPr/>
          </p:nvSpPr>
          <p:spPr bwMode="auto">
            <a:xfrm>
              <a:off x="1687032" y="4832896"/>
              <a:ext cx="7456968" cy="519557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Serbest Form 7"/>
            <p:cNvSpPr>
              <a:spLocks/>
            </p:cNvSpPr>
            <p:nvPr/>
          </p:nvSpPr>
          <p:spPr bwMode="auto">
            <a:xfrm>
              <a:off x="35926" y="5135423"/>
              <a:ext cx="9108074" cy="83743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FA68136-B343-41B2-858A-00B3EA1ACD3F}" type="datetimeFigureOut">
              <a:rPr lang="tr-TR"/>
              <a:pPr>
                <a:defRPr/>
              </a:pPr>
              <a:t>10.03.2015</a:t>
            </a:fld>
            <a:endParaRPr lang="tr-TR"/>
          </a:p>
        </p:txBody>
      </p:sp>
      <p:sp>
        <p:nvSpPr>
          <p:cNvPr id="12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3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F875B8-2677-4F96-8707-7076748F82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C13C3-2567-40E9-BD9A-1A4513E913AE}" type="datetimeFigureOut">
              <a:rPr lang="tr-TR"/>
              <a:pPr>
                <a:defRPr/>
              </a:pPr>
              <a:t>10.03.2015</a:t>
            </a:fld>
            <a:endParaRPr lang="tr-TR"/>
          </a:p>
        </p:txBody>
      </p:sp>
      <p:sp>
        <p:nvSpPr>
          <p:cNvPr id="5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4876-1D42-4477-BC70-F0887486FE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E4A7-8CBA-4FE5-9342-43DB23B62CBE}" type="datetimeFigureOut">
              <a:rPr lang="tr-TR"/>
              <a:pPr>
                <a:defRPr/>
              </a:pPr>
              <a:t>10.03.2015</a:t>
            </a:fld>
            <a:endParaRPr lang="tr-TR"/>
          </a:p>
        </p:txBody>
      </p:sp>
      <p:sp>
        <p:nvSpPr>
          <p:cNvPr id="5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DD3E-BA83-4431-BEF2-98FEC4273B1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7" descr="Ekran Kırpma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600700" y="6176963"/>
            <a:ext cx="35433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8"/>
          <p:cNvSpPr/>
          <p:nvPr userDrawn="1"/>
        </p:nvSpPr>
        <p:spPr>
          <a:xfrm>
            <a:off x="-305507" y="6266578"/>
            <a:ext cx="219573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ladimir Script" pitchFamily="66" charset="0"/>
                <a:cs typeface="+mn-cs"/>
              </a:rPr>
              <a:t>22. </a:t>
            </a:r>
            <a:r>
              <a:rPr lang="tr-T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ladimir Script" pitchFamily="66" charset="0"/>
                <a:cs typeface="+mn-cs"/>
              </a:rPr>
              <a:t>yıl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öşeli Çift Ayraç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Köşeli Çift Ayraç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D68814-CBA0-4527-9460-4A93D28B6ACA}" type="datetimeFigureOut">
              <a:rPr lang="tr-TR"/>
              <a:pPr>
                <a:defRPr/>
              </a:pPr>
              <a:t>10.03.2015</a:t>
            </a:fld>
            <a:endParaRPr lang="tr-TR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34E0C9-2449-4C2F-8757-7450732AB2E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00F7B8-A2EF-485E-8092-D42EDBC4271A}" type="datetimeFigureOut">
              <a:rPr lang="tr-TR"/>
              <a:pPr>
                <a:defRPr/>
              </a:pPr>
              <a:t>10.03.2015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B86564-7CE9-43BC-A43F-5AD27680A9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61A541-2247-40C1-8FC6-DAAE33A08D99}" type="datetimeFigureOut">
              <a:rPr lang="tr-TR"/>
              <a:pPr>
                <a:defRPr/>
              </a:pPr>
              <a:t>10.03.2015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FD9009-9016-49B1-BB67-49221882B7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3D0D63-6952-4F37-8406-FBA1E593D4E8}" type="datetimeFigureOut">
              <a:rPr lang="tr-TR"/>
              <a:pPr>
                <a:defRPr/>
              </a:pPr>
              <a:t>10.03.2015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DDDA3-2569-48F5-8BA7-412014321E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348EE-3F5D-4F9D-87CC-F48A226CBACE}" type="datetimeFigureOut">
              <a:rPr lang="tr-TR"/>
              <a:pPr>
                <a:defRPr/>
              </a:pPr>
              <a:t>10.03.2015</a:t>
            </a:fld>
            <a:endParaRPr lang="tr-TR"/>
          </a:p>
        </p:txBody>
      </p:sp>
      <p:sp>
        <p:nvSpPr>
          <p:cNvPr id="3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ED27-30B2-41D7-B5B3-75EA3713BD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3964CD-9F12-4E54-A9A8-6C7E60DF2327}" type="datetimeFigureOut">
              <a:rPr lang="tr-TR"/>
              <a:pPr>
                <a:defRPr/>
              </a:pPr>
              <a:t>10.03.2015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1ACD30-BCAD-43EE-87A8-1383CF59BE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erbest 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Köşeli Çift Ayraç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Köşeli Çift Ayraç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363575E-75B9-482F-94C1-51C792B3F5A8}" type="datetimeFigureOut">
              <a:rPr lang="tr-TR"/>
              <a:pPr>
                <a:defRPr/>
              </a:pPr>
              <a:t>10.03.2015</a:t>
            </a:fld>
            <a:endParaRPr lang="tr-TR"/>
          </a:p>
        </p:txBody>
      </p:sp>
      <p:sp>
        <p:nvSpPr>
          <p:cNvPr id="12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3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89EFEA-8205-41DB-AEA7-2B6C6A0B325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Metin Yer Tutucus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7202532-413D-4F63-97E6-244A69E78E04}" type="datetimeFigureOut">
              <a:rPr lang="tr-TR"/>
              <a:pPr>
                <a:defRPr/>
              </a:pPr>
              <a:t>10.03.2015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DF61BE2-52A6-48D1-AEF6-90F848CCDE3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09" r:id="rId7"/>
    <p:sldLayoutId id="2147483918" r:id="rId8"/>
    <p:sldLayoutId id="2147483919" r:id="rId9"/>
    <p:sldLayoutId id="2147483910" r:id="rId10"/>
    <p:sldLayoutId id="214748391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1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Resim 3" descr="Ekran Kırpm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557338"/>
            <a:ext cx="37068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87624" y="2736679"/>
            <a:ext cx="7772400" cy="210042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ERDEP</a:t>
            </a:r>
            <a:b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Ergenlik Dönemi Değişim</a:t>
            </a:r>
            <a:b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Projesi</a:t>
            </a:r>
            <a:b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Tanıtım Toplantısı</a:t>
            </a:r>
            <a:endParaRPr lang="tr-TR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39" name="Resim 4" descr="Ekran Kırpm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9138" y="90488"/>
            <a:ext cx="7969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5472608" cy="9989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Sayısal Sonuçlar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445905"/>
              </p:ext>
            </p:extLst>
          </p:nvPr>
        </p:nvGraphicFramePr>
        <p:xfrm>
          <a:off x="179512" y="1152138"/>
          <a:ext cx="8856984" cy="566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057"/>
                <a:gridCol w="1988303"/>
                <a:gridCol w="2078680"/>
                <a:gridCol w="2620944"/>
              </a:tblGrid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Öğretim Yılı 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İl Sayısı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Okul Sayısı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Öğrenci Sayısı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1999 – 2000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558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213.934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2000 – 2001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1.285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331.350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2001 – 2002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2.474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576.674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2002 – 2003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2.389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469.672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2003 – 2004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1.303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359.000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2004 – 2005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39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7.722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1.146.127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2005 – 2006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43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8.495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1.338.641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2006 – 2007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39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8.075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1.202.711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2007 – 2008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30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7.409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1.161.946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2008 – 2009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45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7.927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1.155.091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2009 – 2010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37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8.487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1.376.272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2010 – 2011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45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8.416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1.157.050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2011 – 2012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37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8.651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1.309.912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2012 – 2013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45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7.815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1.124.982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2013 - 2014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37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7.806</a:t>
                      </a:r>
                      <a:endParaRPr lang="tr-TR" sz="1800" b="1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1.294.065</a:t>
                      </a:r>
                      <a:endParaRPr lang="tr-TR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3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435</a:t>
                      </a:r>
                      <a:endParaRPr lang="tr-TR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88.812</a:t>
                      </a:r>
                      <a:endParaRPr lang="tr-TR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14.217.427</a:t>
                      </a:r>
                      <a:endParaRPr lang="tr-TR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4098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ERDEP Etkinlik Araştırmasından Bazı Sonuçlar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>
          <a:xfrm>
            <a:off x="109538" y="1844675"/>
            <a:ext cx="8229600" cy="369888"/>
          </a:xfrm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9B0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9B0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9B0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9B0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65760" indent="-256032"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tr-TR" sz="1800" b="1" u="sng" dirty="0">
                <a:latin typeface="+mj-lt"/>
                <a:ea typeface="Tahoma" pitchFamily="34" charset="0"/>
                <a:cs typeface="Tahoma" pitchFamily="34" charset="0"/>
              </a:rPr>
              <a:t>Kendi Üreme Sisteminde Yer Alan Organlardan Hangilerini Biliyor</a:t>
            </a:r>
            <a:endParaRPr lang="en-US" sz="1800" b="1" u="sng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Group 62"/>
          <p:cNvGraphicFramePr>
            <a:graphicFrameLocks noGrp="1"/>
          </p:cNvGraphicFramePr>
          <p:nvPr/>
        </p:nvGraphicFramePr>
        <p:xfrm>
          <a:off x="468313" y="2420938"/>
          <a:ext cx="7662862" cy="1183323"/>
        </p:xfrm>
        <a:graphic>
          <a:graphicData uri="http://schemas.openxmlformats.org/drawingml/2006/table">
            <a:tbl>
              <a:tblPr/>
              <a:tblGrid>
                <a:gridCol w="3676650"/>
                <a:gridCol w="1073150"/>
                <a:gridCol w="920750"/>
                <a:gridCol w="995362"/>
                <a:gridCol w="996950"/>
              </a:tblGrid>
              <a:tr h="2587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Verilen Yanıt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Eğitim Öncesi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Eğitim Sonrası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079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Erkek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Kız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Erkek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Kız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Hiçbirini duymadım / bilmiyorum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% 22,2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% 29,1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% 10,2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% 7,2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338138" y="4005263"/>
            <a:ext cx="8029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 u="sng">
                <a:cs typeface="Tahoma" pitchFamily="34" charset="0"/>
              </a:rPr>
              <a:t>Bebeğin Anne Karnındaki Gelişiminin Nerede Olduğunun Bilinirliği</a:t>
            </a:r>
            <a:endParaRPr lang="en-US" b="1" u="sng">
              <a:cs typeface="Tahoma" pitchFamily="34" charset="0"/>
            </a:endParaRPr>
          </a:p>
        </p:txBody>
      </p:sp>
      <p:graphicFrame>
        <p:nvGraphicFramePr>
          <p:cNvPr id="7" name="Group 64"/>
          <p:cNvGraphicFramePr>
            <a:graphicFrameLocks noGrp="1"/>
          </p:cNvGraphicFramePr>
          <p:nvPr/>
        </p:nvGraphicFramePr>
        <p:xfrm>
          <a:off x="467545" y="4581128"/>
          <a:ext cx="7662876" cy="12245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78180"/>
                <a:gridCol w="1072803"/>
                <a:gridCol w="919545"/>
                <a:gridCol w="996174"/>
                <a:gridCol w="996174"/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Verilen Yanıt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Eğitim Öncesi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Eğitim Sonrası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190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Erkek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Kız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Erkek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Kız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Fikrim yok / bilmiyorum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70,0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77,0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32,0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16,0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ERDEP 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Etkinlik Araştırmasından </a:t>
            </a: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Bazı Sonuçlar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73113" y="1785938"/>
            <a:ext cx="8066087" cy="369887"/>
          </a:xfrm>
          <a:prstGeom prst="rect">
            <a:avLst/>
          </a:prstGeom>
          <a:noFill/>
          <a:extLst/>
        </p:spPr>
        <p:txBody>
          <a:bodyPr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spcBef>
                <a:spcPct val="50000"/>
              </a:spcBef>
              <a:buClrTx/>
              <a:buFontTx/>
              <a:buNone/>
              <a:defRPr/>
            </a:pPr>
            <a:r>
              <a:rPr lang="tr-TR" sz="1800" b="1" u="sng" dirty="0" smtClean="0">
                <a:latin typeface="+mj-lt"/>
                <a:cs typeface="Arial" charset="0"/>
              </a:rPr>
              <a:t>Üreme Organlarıyla İlgili Sağlık Sorunu Olsa Kimlere Başvurulacağı</a:t>
            </a:r>
          </a:p>
        </p:txBody>
      </p:sp>
      <p:graphicFrame>
        <p:nvGraphicFramePr>
          <p:cNvPr id="7" name="Group 56"/>
          <p:cNvGraphicFramePr>
            <a:graphicFrameLocks noGrp="1"/>
          </p:cNvGraphicFramePr>
          <p:nvPr>
            <p:ph sz="half" idx="4294967295"/>
          </p:nvPr>
        </p:nvGraphicFramePr>
        <p:xfrm>
          <a:off x="917575" y="2328863"/>
          <a:ext cx="7254825" cy="28289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45039"/>
                <a:gridCol w="1321709"/>
                <a:gridCol w="1101425"/>
                <a:gridCol w="1161355"/>
                <a:gridCol w="1025297"/>
              </a:tblGrid>
              <a:tr h="4714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Verilen Yanıt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Eğitim Öncesi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Eğitim Sonrası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714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Erkek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Kız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Erkek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Kız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Doktora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36,9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37,8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47,7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64,7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Babama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31,4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0,2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27,0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1,1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Anneme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19,5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67,4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20,4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52,8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Aileme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10,1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4,8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12,7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5,3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0797" y="404664"/>
            <a:ext cx="9007707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ERDEP Etkinlik Araştırmasından Bazı Sonuçlar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8313" y="1776413"/>
            <a:ext cx="8101012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9B0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9B0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9B0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9B0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1" u="sng" dirty="0">
                <a:latin typeface="+mj-lt"/>
              </a:rPr>
              <a:t>Verilen Eğitimde Anlatılanların Daha Önce Bilinip Bilinmediği</a:t>
            </a:r>
            <a:endParaRPr lang="en-US" b="1" u="sng" dirty="0">
              <a:latin typeface="+mj-lt"/>
            </a:endParaRPr>
          </a:p>
        </p:txBody>
      </p:sp>
      <p:graphicFrame>
        <p:nvGraphicFramePr>
          <p:cNvPr id="5" name="Group 54"/>
          <p:cNvGraphicFramePr>
            <a:graphicFrameLocks noGrp="1"/>
          </p:cNvGraphicFramePr>
          <p:nvPr/>
        </p:nvGraphicFramePr>
        <p:xfrm>
          <a:off x="971550" y="2348880"/>
          <a:ext cx="7128842" cy="15875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17236"/>
                <a:gridCol w="1853169"/>
                <a:gridCol w="1158437"/>
              </a:tblGrid>
              <a:tr h="560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Verilen Yanıt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Erkek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Kız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Evet, tamamını biliyordum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12,8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9,1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Evet, bir kısmını biliyordum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75,6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82,9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6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Hayır, hiçbirini bilmiyordum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11,6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8,0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971550" y="4149725"/>
            <a:ext cx="6553200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9B0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9B0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9B0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9B0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1" u="sng" dirty="0">
                <a:latin typeface="+mj-lt"/>
              </a:rPr>
              <a:t>Verilen Eğitimin Yararlı Olup Olmadığı</a:t>
            </a:r>
            <a:endParaRPr lang="en-US" b="1" u="sng" dirty="0">
              <a:latin typeface="+mj-lt"/>
            </a:endParaRPr>
          </a:p>
        </p:txBody>
      </p:sp>
      <p:graphicFrame>
        <p:nvGraphicFramePr>
          <p:cNvPr id="7" name="Group 55"/>
          <p:cNvGraphicFramePr>
            <a:graphicFrameLocks noGrp="1"/>
          </p:cNvGraphicFramePr>
          <p:nvPr>
            <p:ph/>
          </p:nvPr>
        </p:nvGraphicFramePr>
        <p:xfrm>
          <a:off x="971550" y="4725988"/>
          <a:ext cx="7128842" cy="12954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29933"/>
                <a:gridCol w="1720114"/>
                <a:gridCol w="1378795"/>
              </a:tblGrid>
              <a:tr h="560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Verilen Yanıt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Erkek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Kız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4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Evet, yararlı oldu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87,0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91,6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60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Hayır, yararlı olmadı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13,0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8,4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İçerik Yer Tutucusu 1"/>
          <p:cNvSpPr>
            <a:spLocks noGrp="1"/>
          </p:cNvSpPr>
          <p:nvPr>
            <p:ph idx="1"/>
          </p:nvPr>
        </p:nvSpPr>
        <p:spPr>
          <a:xfrm>
            <a:off x="673100" y="1196975"/>
            <a:ext cx="7931150" cy="5111750"/>
          </a:xfrm>
        </p:spPr>
        <p:txBody>
          <a:bodyPr/>
          <a:lstStyle/>
          <a:p>
            <a:pPr marL="285750" indent="-285750" eaLnBrk="1" hangingPunct="1">
              <a:buSzPct val="80000"/>
              <a:buFont typeface="Arial" charset="0"/>
              <a:buChar char="•"/>
            </a:pPr>
            <a:r>
              <a:rPr lang="tr-TR" sz="2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1993’ den bu yana artık ergen gelişimi konuşulabilir bir konu haline gelmesine,</a:t>
            </a:r>
          </a:p>
          <a:p>
            <a:pPr marL="285750" indent="-285750" eaLnBrk="1" hangingPunct="1">
              <a:buSzPct val="80000"/>
              <a:buFont typeface="Arial" charset="0"/>
              <a:buChar char="•"/>
            </a:pPr>
            <a:endParaRPr lang="tr-TR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eaLnBrk="1" hangingPunct="1">
              <a:buSzPct val="80000"/>
              <a:buFont typeface="Arial" charset="0"/>
              <a:buChar char="•"/>
            </a:pPr>
            <a:r>
              <a:rPr lang="tr-TR" sz="2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Kongrelerde ergen gelişimine özel bölümler ayrılmaya başlanmasına ve/veya ergenlik konusunda özel kongreler düzenlenmesine,</a:t>
            </a:r>
          </a:p>
          <a:p>
            <a:pPr marL="285750" indent="-285750" eaLnBrk="1" hangingPunct="1">
              <a:buSzPct val="80000"/>
              <a:buFont typeface="Arial" charset="0"/>
              <a:buChar char="•"/>
            </a:pPr>
            <a:endParaRPr lang="tr-TR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eaLnBrk="1" hangingPunct="1">
              <a:buSzPct val="80000"/>
              <a:buFont typeface="Arial" charset="0"/>
              <a:buChar char="•"/>
            </a:pPr>
            <a:r>
              <a:rPr lang="tr-TR" sz="2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Tıp fakültelerinin Jinekoloji Ana Bilim Dallarında “Ergen (</a:t>
            </a:r>
            <a:r>
              <a:rPr lang="tr-TR" sz="2400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Adolesan</a:t>
            </a:r>
            <a:r>
              <a:rPr lang="tr-TR" sz="2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) Sağlığı” Bilim Dalı açılmasına,</a:t>
            </a:r>
          </a:p>
          <a:p>
            <a:pPr marL="285750" indent="-285750" eaLnBrk="1" hangingPunct="1">
              <a:buSzPct val="80000"/>
              <a:buFont typeface="Arial" charset="0"/>
              <a:buChar char="•"/>
            </a:pPr>
            <a:endParaRPr lang="tr-TR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eaLnBrk="1" hangingPunct="1">
              <a:buSzPct val="80000"/>
              <a:buFont typeface="Arial" charset="0"/>
              <a:buChar char="•"/>
            </a:pPr>
            <a:r>
              <a:rPr lang="tr-TR" sz="2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Son yıllarda Ergen Ruh Sağlığı Merkezleri açılmasına </a:t>
            </a:r>
          </a:p>
          <a:p>
            <a:pPr marL="285750" indent="-285750" eaLnBrk="1" hangingPunct="1">
              <a:buSzPct val="80000"/>
              <a:buFont typeface="Wingdings 3" pitchFamily="18" charset="2"/>
              <a:buNone/>
            </a:pPr>
            <a:endParaRPr lang="tr-TR" sz="10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eaLnBrk="1" hangingPunct="1">
              <a:buSzPct val="80000"/>
              <a:buFont typeface="Wingdings 3" pitchFamily="18" charset="2"/>
              <a:buNone/>
            </a:pPr>
            <a:r>
              <a:rPr lang="tr-TR" sz="2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katkı sağlamıştır.</a:t>
            </a:r>
          </a:p>
          <a:p>
            <a:pPr marL="285750" indent="-285750" eaLnBrk="1" hangingPunct="1"/>
            <a:endParaRPr lang="tr-TR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ERDEP’li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22 Yıl…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İçerik Yer Tutucusu 1"/>
          <p:cNvSpPr>
            <a:spLocks noGrp="1"/>
          </p:cNvSpPr>
          <p:nvPr>
            <p:ph idx="1"/>
          </p:nvPr>
        </p:nvSpPr>
        <p:spPr>
          <a:xfrm>
            <a:off x="34925" y="1268413"/>
            <a:ext cx="5329238" cy="4681537"/>
          </a:xfrm>
        </p:spPr>
        <p:txBody>
          <a:bodyPr/>
          <a:lstStyle/>
          <a:p>
            <a:pPr marL="109538" indent="0" eaLnBrk="1" hangingPunct="1">
              <a:buFont typeface="Wingdings 3" pitchFamily="18" charset="2"/>
              <a:buNone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2014-2015 öğretim yılında;</a:t>
            </a:r>
          </a:p>
          <a:p>
            <a:pPr marL="109538" indent="0" eaLnBrk="1" hangingPunct="1">
              <a:buFont typeface="Wingdings 3" pitchFamily="18" charset="2"/>
              <a:buNone/>
            </a:pPr>
            <a:endParaRPr lang="tr-TR" sz="10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109538" indent="0"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45 ilde, </a:t>
            </a:r>
          </a:p>
          <a:p>
            <a:pPr marL="109538" indent="0"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8.611 okulda, </a:t>
            </a:r>
          </a:p>
          <a:p>
            <a:pPr marL="109538" indent="0"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601.563 kız, </a:t>
            </a:r>
          </a:p>
          <a:p>
            <a:pPr marL="109538" indent="0"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623.497 erkek, </a:t>
            </a:r>
          </a:p>
          <a:p>
            <a:pPr marL="109538" indent="0"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1.225.060 toplam öğrenciye </a:t>
            </a:r>
          </a:p>
          <a:p>
            <a:pPr marL="109538" indent="0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tr-TR" sz="2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eğitim verilmesi hedeflenmektedir.</a:t>
            </a:r>
          </a:p>
          <a:p>
            <a:pPr marL="109538" indent="0" eaLnBrk="1" hangingPunct="1"/>
            <a:endParaRPr lang="tr-TR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496" y="125760"/>
            <a:ext cx="928903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2014 – 2015 Öğretim Yılı Kapsamı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Users\Tulin\Desktop\ERDEP ptt\PTT resimler\sayfafotogaleri-kja3vafv0nk23unz25gpoye7cvyirmum6e09i29y4eujjoktjc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18762"/>
          <a:stretch/>
        </p:blipFill>
        <p:spPr bwMode="auto">
          <a:xfrm>
            <a:off x="5111034" y="1225161"/>
            <a:ext cx="3853454" cy="234785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3" descr="\\Zeynep-pc\zen_paylasim\ERDEP\ERDEP_2010_2011\ERDEP_Fotolar\Yozgat\DSC07051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t="15764"/>
          <a:stretch/>
        </p:blipFill>
        <p:spPr bwMode="auto">
          <a:xfrm>
            <a:off x="5131476" y="4077072"/>
            <a:ext cx="3905020" cy="23296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496" y="116632"/>
            <a:ext cx="936104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2014 </a:t>
            </a: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2015 </a:t>
            </a: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Öğretim Yılı Kapsamı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0"/>
          <a:stretch/>
        </p:blipFill>
        <p:spPr bwMode="auto">
          <a:xfrm>
            <a:off x="0" y="1488958"/>
            <a:ext cx="9144000" cy="424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İçerik Yer Tutucusu 1"/>
          <p:cNvSpPr>
            <a:spLocks noGrp="1"/>
          </p:cNvSpPr>
          <p:nvPr>
            <p:ph idx="1"/>
          </p:nvPr>
        </p:nvSpPr>
        <p:spPr>
          <a:xfrm>
            <a:off x="251520" y="1340768"/>
            <a:ext cx="8642350" cy="4679950"/>
          </a:xfrm>
        </p:spPr>
        <p:txBody>
          <a:bodyPr/>
          <a:lstStyle/>
          <a:p>
            <a:pPr marL="109538" indent="0" algn="just" eaLnBrk="1" hangingPunct="1">
              <a:buFont typeface="Wingdings 3" pitchFamily="18" charset="2"/>
              <a:buNone/>
            </a:pPr>
            <a:r>
              <a:rPr lang="tr-T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Eğitim verilecek öğrenci grupları, okulun 6. ve 7. sınıf kız öğrenci mevcudunun 60 ila 80 kişilik gruplara bölünmesinden hareketle ve anneleri ile aynı derslikte /salonda olacak şekilde belirlenmiştir.</a:t>
            </a:r>
          </a:p>
          <a:p>
            <a:pPr marL="109538" indent="0" algn="just" eaLnBrk="1" hangingPunct="1">
              <a:buFont typeface="Wingdings 3" pitchFamily="18" charset="2"/>
              <a:buNone/>
            </a:pPr>
            <a:endParaRPr lang="tr-TR" sz="12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109538" indent="0" algn="just" eaLnBrk="1" hangingPunct="1">
              <a:buFont typeface="Wingdings 3" pitchFamily="18" charset="2"/>
              <a:buNone/>
            </a:pPr>
            <a:r>
              <a:rPr lang="tr-T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Sizlere verdiğimiz programlarda uygulama olacak gün ve saatte; </a:t>
            </a:r>
          </a:p>
          <a:p>
            <a:pPr marL="109538" indent="0" algn="just" eaLnBrk="1" hangingPunct="1"/>
            <a:endParaRPr lang="tr-TR" sz="10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109538" indent="0" algn="just" eaLnBrk="1" hangingPunct="1">
              <a:spcAft>
                <a:spcPts val="600"/>
              </a:spcAft>
              <a:buSzPct val="80000"/>
              <a:buFont typeface="Arial" charset="0"/>
              <a:buChar char="•"/>
            </a:pPr>
            <a:r>
              <a:rPr lang="tr-T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Deneme Sınavı,</a:t>
            </a:r>
          </a:p>
          <a:p>
            <a:pPr marL="109538" indent="0" algn="just" eaLnBrk="1" hangingPunct="1">
              <a:spcAft>
                <a:spcPts val="600"/>
              </a:spcAft>
              <a:buSzPct val="80000"/>
              <a:buFont typeface="Arial" charset="0"/>
              <a:buChar char="•"/>
            </a:pPr>
            <a:r>
              <a:rPr lang="tr-T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Seviye Belirleme Sınavı,</a:t>
            </a:r>
          </a:p>
          <a:p>
            <a:pPr marL="109538" indent="0" algn="just" eaLnBrk="1" hangingPunct="1">
              <a:spcAft>
                <a:spcPts val="600"/>
              </a:spcAft>
              <a:buSzPct val="80000"/>
              <a:buFont typeface="Arial" charset="0"/>
              <a:buChar char="•"/>
            </a:pPr>
            <a:r>
              <a:rPr lang="tr-T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Kurtuluş Günü Töreni,</a:t>
            </a:r>
          </a:p>
          <a:p>
            <a:pPr marL="109538" indent="0" algn="just" eaLnBrk="1" hangingPunct="1">
              <a:spcAft>
                <a:spcPts val="600"/>
              </a:spcAft>
              <a:buSzPct val="80000"/>
              <a:buFont typeface="Arial" charset="0"/>
              <a:buChar char="•"/>
            </a:pPr>
            <a:r>
              <a:rPr lang="tr-T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veya Gezi </a:t>
            </a:r>
          </a:p>
          <a:p>
            <a:pPr marL="109538" indent="0" algn="just" eaLnBrk="1" hangingPunct="1">
              <a:buFont typeface="Wingdings 3" pitchFamily="18" charset="2"/>
              <a:buNone/>
            </a:pPr>
            <a:r>
              <a:rPr lang="tr-T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gibi takvimi değiştirilemez bir etkinlik yapılacaksa sunumun ardından programı tekrar gözden geçirmeliyiz. </a:t>
            </a:r>
          </a:p>
          <a:p>
            <a:pPr marL="109538" indent="0" eaLnBrk="1" hangingPunct="1"/>
            <a:endParaRPr lang="tr-TR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Eğitim Uygulama Planları Hakkında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9221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Örnek Eğitim Uygulama Planı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236969"/>
              </p:ext>
            </p:extLst>
          </p:nvPr>
        </p:nvGraphicFramePr>
        <p:xfrm>
          <a:off x="179511" y="1124744"/>
          <a:ext cx="8722325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Çalışma Sayfası" r:id="rId4" imgW="9525134" imgH="5267214" progId="Excel.Sheet.12">
                  <p:embed/>
                </p:oleObj>
              </mc:Choice>
              <mc:Fallback>
                <p:oleObj name="Çalışma Sayfası" r:id="rId4" imgW="9525134" imgH="52672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1" y="1124744"/>
                        <a:ext cx="8722325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6816" y="116632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Uygulama Öncesi Hazırlıklar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037028"/>
              </p:ext>
            </p:extLst>
          </p:nvPr>
        </p:nvGraphicFramePr>
        <p:xfrm>
          <a:off x="0" y="1124744"/>
          <a:ext cx="90364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052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6064F6-FFA8-4BB1-B748-371C72CE3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F6064F6-FFA8-4BB1-B748-371C72CE3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F6064F6-FFA8-4BB1-B748-371C72CE3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F6064F6-FFA8-4BB1-B748-371C72CE3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D17BB-93C0-45CF-8278-9B8C5190F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3FD17BB-93C0-45CF-8278-9B8C5190F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C3FD17BB-93C0-45CF-8278-9B8C5190F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C3FD17BB-93C0-45CF-8278-9B8C5190F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58981D-BFED-42EA-B41E-A9AFCB13A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C858981D-BFED-42EA-B41E-A9AFCB13A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C858981D-BFED-42EA-B41E-A9AFCB13A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858981D-BFED-42EA-B41E-A9AFCB13A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E7DD07-7E17-4BB0-A55F-5D71C3C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2E7DD07-7E17-4BB0-A55F-5D71C3C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2E7DD07-7E17-4BB0-A55F-5D71C3C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2E7DD07-7E17-4BB0-A55F-5D71C3C2E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E7FF8B-CAE1-43DC-B85A-B0F66ABAC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AE7FF8B-CAE1-43DC-B85A-B0F66ABAC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AE7FF8B-CAE1-43DC-B85A-B0F66ABAC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9AE7FF8B-CAE1-43DC-B85A-B0F66ABAC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838" y="1196975"/>
            <a:ext cx="6419850" cy="266382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tr-TR" sz="26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Ergenlik döneminde meydana gelen;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tr-TR" sz="100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SzPct val="90000"/>
              <a:buFont typeface="Arial" charset="0"/>
              <a:buChar char="•"/>
            </a:pPr>
            <a:r>
              <a:rPr lang="tr-TR" sz="2600" smtClean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tr-TR" sz="26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Bedensel Değişimler</a:t>
            </a:r>
          </a:p>
          <a:p>
            <a:pPr marL="0" indent="0" eaLnBrk="1" hangingPunct="1">
              <a:buSzPct val="90000"/>
              <a:buFont typeface="Arial" charset="0"/>
              <a:buChar char="•"/>
            </a:pPr>
            <a:endParaRPr lang="tr-TR" sz="100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SzPct val="90000"/>
              <a:buFont typeface="Arial" charset="0"/>
              <a:buChar char="•"/>
            </a:pPr>
            <a:r>
              <a:rPr lang="tr-TR" sz="2600" smtClean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tr-TR" sz="26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Ruhsal Değişimler</a:t>
            </a:r>
          </a:p>
          <a:p>
            <a:pPr marL="0" indent="0" eaLnBrk="1" hangingPunct="1">
              <a:buSzPct val="90000"/>
              <a:buFont typeface="Arial" charset="0"/>
              <a:buChar char="•"/>
            </a:pPr>
            <a:endParaRPr lang="tr-TR" sz="100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SzPct val="90000"/>
              <a:buFont typeface="Arial" charset="0"/>
              <a:buChar char="•"/>
            </a:pPr>
            <a:r>
              <a:rPr lang="tr-TR" sz="2600" smtClean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tr-TR" sz="26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Sosyal Değişimler’in öğretilmesini,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ERDEP’ in Amacı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İçerik Yer Tutucusu 1"/>
          <p:cNvSpPr txBox="1">
            <a:spLocks/>
          </p:cNvSpPr>
          <p:nvPr/>
        </p:nvSpPr>
        <p:spPr bwMode="auto">
          <a:xfrm>
            <a:off x="96838" y="3933825"/>
            <a:ext cx="6337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  <a:buClr>
                <a:schemeClr val="tx2"/>
              </a:buClr>
              <a:buSzPct val="80000"/>
              <a:buFont typeface="Wingdings 3" pitchFamily="18" charset="2"/>
              <a:buNone/>
            </a:pPr>
            <a:r>
              <a:rPr lang="tr-TR" sz="27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Sorunların; sağlıklı ve mutlu yaşanarak aşılmasını ve bilinçli bir toplum oluşturmaya katkı sağlanmayı </a:t>
            </a:r>
          </a:p>
          <a:p>
            <a:pPr>
              <a:spcBef>
                <a:spcPts val="400"/>
              </a:spcBef>
              <a:buClr>
                <a:schemeClr val="tx2"/>
              </a:buClr>
              <a:buSzPct val="80000"/>
              <a:buFont typeface="Wingdings 3" pitchFamily="18" charset="2"/>
              <a:buNone/>
            </a:pPr>
            <a:r>
              <a:rPr lang="tr-TR" sz="27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amaçlamaktadır.</a:t>
            </a:r>
          </a:p>
          <a:p>
            <a:pPr>
              <a:spcBef>
                <a:spcPts val="400"/>
              </a:spcBef>
              <a:buClr>
                <a:schemeClr val="tx2"/>
              </a:buClr>
              <a:buSzPct val="80000"/>
              <a:buFont typeface="Wingdings 3" pitchFamily="18" charset="2"/>
              <a:buNone/>
            </a:pPr>
            <a:endParaRPr lang="tr-TR" sz="270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tr-TR" sz="27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 descr="C:\Users\user\Desktop\adolescent-stress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7589067" y="1318966"/>
            <a:ext cx="1447429" cy="20090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Picture 3" descr="C:\Users\user\Desktop\ergen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6012160" y="3464903"/>
            <a:ext cx="2993893" cy="21914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C:\Users\user\Desktop\ergenlik-sivilcesi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6012160" y="1318965"/>
            <a:ext cx="1447429" cy="20090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681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Okullardaki Ön Hazırlıklar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285312"/>
              </p:ext>
            </p:extLst>
          </p:nvPr>
        </p:nvGraphicFramePr>
        <p:xfrm>
          <a:off x="107504" y="1124744"/>
          <a:ext cx="89644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6064F6-FFA8-4BB1-B748-371C72CE3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F6064F6-FFA8-4BB1-B748-371C72CE3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F6064F6-FFA8-4BB1-B748-371C72CE3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F6064F6-FFA8-4BB1-B748-371C72CE3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D17BB-93C0-45CF-8278-9B8C5190F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3FD17BB-93C0-45CF-8278-9B8C5190F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C3FD17BB-93C0-45CF-8278-9B8C5190F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C3FD17BB-93C0-45CF-8278-9B8C5190F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58981D-BFED-42EA-B41E-A9AFCB13A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C858981D-BFED-42EA-B41E-A9AFCB13A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C858981D-BFED-42EA-B41E-A9AFCB13A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858981D-BFED-42EA-B41E-A9AFCB13A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E7DD07-7E17-4BB0-A55F-5D71C3C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2E7DD07-7E17-4BB0-A55F-5D71C3C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2E7DD07-7E17-4BB0-A55F-5D71C3C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2E7DD07-7E17-4BB0-A55F-5D71C3C2E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E7FF8B-CAE1-43DC-B85A-B0F66ABAC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AE7FF8B-CAE1-43DC-B85A-B0F66ABAC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AE7FF8B-CAE1-43DC-B85A-B0F66ABAC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9AE7FF8B-CAE1-43DC-B85A-B0F66ABAC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Metin kutusu 4"/>
          <p:cNvSpPr txBox="1">
            <a:spLocks noChangeArrowheads="1"/>
          </p:cNvSpPr>
          <p:nvPr/>
        </p:nvSpPr>
        <p:spPr bwMode="auto">
          <a:xfrm>
            <a:off x="539750" y="2565400"/>
            <a:ext cx="3455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4123409947"/>
              </p:ext>
            </p:extLst>
          </p:nvPr>
        </p:nvGraphicFramePr>
        <p:xfrm>
          <a:off x="395536" y="1196752"/>
          <a:ext cx="8640960" cy="4732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Okul Uygulama Süreci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42605" y="5157192"/>
            <a:ext cx="6861843" cy="7078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MEB’ in 1 ders saatlik etkinliğidir.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539552" y="1207294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681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ERDEP Ders İçeriği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304744"/>
              </p:ext>
            </p:extLst>
          </p:nvPr>
        </p:nvGraphicFramePr>
        <p:xfrm>
          <a:off x="1043608" y="1196752"/>
          <a:ext cx="691276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ERDEP Materyalleri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C:\Users\Tulin\Desktop\1_2802201118023606307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07952">
            <a:off x="4802188" y="4327525"/>
            <a:ext cx="11144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Eğitimin Raporlanması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915" name="İçerik Yer Tutucusu 8"/>
          <p:cNvSpPr>
            <a:spLocks noGrp="1"/>
          </p:cNvSpPr>
          <p:nvPr>
            <p:ph idx="1"/>
          </p:nvPr>
        </p:nvSpPr>
        <p:spPr>
          <a:xfrm>
            <a:off x="107950" y="1268413"/>
            <a:ext cx="8891588" cy="1296987"/>
          </a:xfrm>
        </p:spPr>
        <p:txBody>
          <a:bodyPr/>
          <a:lstStyle/>
          <a:p>
            <a:pPr marL="0" indent="0" defTabSz="261938" eaLnBrk="1" hangingPunct="1">
              <a:lnSpc>
                <a:spcPct val="125000"/>
              </a:lnSpc>
              <a:spcBef>
                <a:spcPct val="50000"/>
              </a:spcBef>
              <a:buClr>
                <a:srgbClr val="0069B0"/>
              </a:buClr>
              <a:buFont typeface="Wingdings 3" pitchFamily="18" charset="2"/>
              <a:buNone/>
            </a:pPr>
            <a:r>
              <a:rPr lang="tr-TR" sz="2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Okulda tamamlanan eğitimlerin sonunda tarafımızca hazırlanan;</a:t>
            </a:r>
          </a:p>
        </p:txBody>
      </p:sp>
      <p:pic>
        <p:nvPicPr>
          <p:cNvPr id="38916" name="Picture 3" descr="C:\Users\Tulin\Desktop\drawing_p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75" y="3425825"/>
            <a:ext cx="27178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İçerik Yer Tutucusu 8"/>
          <p:cNvSpPr txBox="1">
            <a:spLocks/>
          </p:cNvSpPr>
          <p:nvPr/>
        </p:nvSpPr>
        <p:spPr bwMode="auto">
          <a:xfrm>
            <a:off x="250825" y="1800225"/>
            <a:ext cx="6985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261938">
              <a:lnSpc>
                <a:spcPct val="125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r>
              <a:rPr lang="tr-TR" sz="24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kaç öğrenci ve kaç anneye eğitim verildiği,</a:t>
            </a:r>
          </a:p>
          <a:p>
            <a:pPr marL="342900" indent="-342900" defTabSz="261938">
              <a:lnSpc>
                <a:spcPct val="125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r>
              <a:rPr lang="tr-TR" sz="24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okulunuzda toplam kaç saat eğitim verildiği </a:t>
            </a:r>
          </a:p>
        </p:txBody>
      </p:sp>
      <p:sp>
        <p:nvSpPr>
          <p:cNvPr id="38918" name="İçerik Yer Tutucusu 8"/>
          <p:cNvSpPr txBox="1">
            <a:spLocks/>
          </p:cNvSpPr>
          <p:nvPr/>
        </p:nvSpPr>
        <p:spPr bwMode="auto">
          <a:xfrm>
            <a:off x="144463" y="3068638"/>
            <a:ext cx="44275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261938">
              <a:lnSpc>
                <a:spcPct val="125000"/>
              </a:lnSpc>
              <a:spcBef>
                <a:spcPts val="1800"/>
              </a:spcBef>
              <a:spcAft>
                <a:spcPts val="1800"/>
              </a:spcAft>
              <a:buClr>
                <a:srgbClr val="0069B0"/>
              </a:buClr>
              <a:buSzPct val="68000"/>
              <a:buFont typeface="Wingdings 3" pitchFamily="18" charset="2"/>
              <a:buNone/>
            </a:pPr>
            <a:r>
              <a:rPr lang="tr-TR" sz="24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ile ilgili formlardan biri imzalanarak sizlere bırakılacak, aynı formun bir örneği de tarafınıza sunularak imzalanıp mühürlenmesi rica edilecektir. </a:t>
            </a:r>
          </a:p>
          <a:p>
            <a:pPr defTabSz="2619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tr-TR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reeform 2"/>
          <p:cNvSpPr>
            <a:spLocks noChangeAspect="1"/>
          </p:cNvSpPr>
          <p:nvPr/>
        </p:nvSpPr>
        <p:spPr bwMode="auto">
          <a:xfrm>
            <a:off x="5292725" y="1412875"/>
            <a:ext cx="3455988" cy="2405063"/>
          </a:xfrm>
          <a:custGeom>
            <a:avLst/>
            <a:gdLst>
              <a:gd name="T0" fmla="*/ 0 w 388"/>
              <a:gd name="T1" fmla="*/ 60 h 270"/>
              <a:gd name="T2" fmla="*/ 10 w 388"/>
              <a:gd name="T3" fmla="*/ 51 h 270"/>
              <a:gd name="T4" fmla="*/ 15 w 388"/>
              <a:gd name="T5" fmla="*/ 0 h 270"/>
              <a:gd name="T6" fmla="*/ 70 w 388"/>
              <a:gd name="T7" fmla="*/ 18 h 270"/>
              <a:gd name="T8" fmla="*/ 129 w 388"/>
              <a:gd name="T9" fmla="*/ 14 h 270"/>
              <a:gd name="T10" fmla="*/ 124 w 388"/>
              <a:gd name="T11" fmla="*/ 37 h 270"/>
              <a:gd name="T12" fmla="*/ 154 w 388"/>
              <a:gd name="T13" fmla="*/ 37 h 270"/>
              <a:gd name="T14" fmla="*/ 169 w 388"/>
              <a:gd name="T15" fmla="*/ 55 h 270"/>
              <a:gd name="T16" fmla="*/ 184 w 388"/>
              <a:gd name="T17" fmla="*/ 55 h 270"/>
              <a:gd name="T18" fmla="*/ 239 w 388"/>
              <a:gd name="T19" fmla="*/ 65 h 270"/>
              <a:gd name="T20" fmla="*/ 273 w 388"/>
              <a:gd name="T21" fmla="*/ 69 h 270"/>
              <a:gd name="T22" fmla="*/ 303 w 388"/>
              <a:gd name="T23" fmla="*/ 28 h 270"/>
              <a:gd name="T24" fmla="*/ 308 w 388"/>
              <a:gd name="T25" fmla="*/ 23 h 270"/>
              <a:gd name="T26" fmla="*/ 353 w 388"/>
              <a:gd name="T27" fmla="*/ 28 h 270"/>
              <a:gd name="T28" fmla="*/ 343 w 388"/>
              <a:gd name="T29" fmla="*/ 41 h 270"/>
              <a:gd name="T30" fmla="*/ 363 w 388"/>
              <a:gd name="T31" fmla="*/ 55 h 270"/>
              <a:gd name="T32" fmla="*/ 368 w 388"/>
              <a:gd name="T33" fmla="*/ 74 h 270"/>
              <a:gd name="T34" fmla="*/ 388 w 388"/>
              <a:gd name="T35" fmla="*/ 83 h 270"/>
              <a:gd name="T36" fmla="*/ 373 w 388"/>
              <a:gd name="T37" fmla="*/ 93 h 270"/>
              <a:gd name="T38" fmla="*/ 368 w 388"/>
              <a:gd name="T39" fmla="*/ 111 h 270"/>
              <a:gd name="T40" fmla="*/ 383 w 388"/>
              <a:gd name="T41" fmla="*/ 153 h 270"/>
              <a:gd name="T42" fmla="*/ 358 w 388"/>
              <a:gd name="T43" fmla="*/ 144 h 270"/>
              <a:gd name="T44" fmla="*/ 323 w 388"/>
              <a:gd name="T45" fmla="*/ 149 h 270"/>
              <a:gd name="T46" fmla="*/ 333 w 388"/>
              <a:gd name="T47" fmla="*/ 167 h 270"/>
              <a:gd name="T48" fmla="*/ 308 w 388"/>
              <a:gd name="T49" fmla="*/ 186 h 270"/>
              <a:gd name="T50" fmla="*/ 268 w 388"/>
              <a:gd name="T51" fmla="*/ 191 h 270"/>
              <a:gd name="T52" fmla="*/ 258 w 388"/>
              <a:gd name="T53" fmla="*/ 177 h 270"/>
              <a:gd name="T54" fmla="*/ 219 w 388"/>
              <a:gd name="T55" fmla="*/ 177 h 270"/>
              <a:gd name="T56" fmla="*/ 209 w 388"/>
              <a:gd name="T57" fmla="*/ 200 h 270"/>
              <a:gd name="T58" fmla="*/ 134 w 388"/>
              <a:gd name="T59" fmla="*/ 242 h 270"/>
              <a:gd name="T60" fmla="*/ 119 w 388"/>
              <a:gd name="T61" fmla="*/ 270 h 270"/>
              <a:gd name="T62" fmla="*/ 94 w 388"/>
              <a:gd name="T63" fmla="*/ 265 h 270"/>
              <a:gd name="T64" fmla="*/ 109 w 388"/>
              <a:gd name="T65" fmla="*/ 237 h 270"/>
              <a:gd name="T66" fmla="*/ 99 w 388"/>
              <a:gd name="T67" fmla="*/ 223 h 270"/>
              <a:gd name="T68" fmla="*/ 134 w 388"/>
              <a:gd name="T69" fmla="*/ 177 h 270"/>
              <a:gd name="T70" fmla="*/ 139 w 388"/>
              <a:gd name="T71" fmla="*/ 163 h 270"/>
              <a:gd name="T72" fmla="*/ 104 w 388"/>
              <a:gd name="T73" fmla="*/ 139 h 270"/>
              <a:gd name="T74" fmla="*/ 85 w 388"/>
              <a:gd name="T75" fmla="*/ 139 h 270"/>
              <a:gd name="T76" fmla="*/ 80 w 388"/>
              <a:gd name="T77" fmla="*/ 121 h 270"/>
              <a:gd name="T78" fmla="*/ 60 w 388"/>
              <a:gd name="T79" fmla="*/ 116 h 270"/>
              <a:gd name="T80" fmla="*/ 45 w 388"/>
              <a:gd name="T81" fmla="*/ 116 h 270"/>
              <a:gd name="T82" fmla="*/ 5 w 388"/>
              <a:gd name="T83" fmla="*/ 107 h 270"/>
              <a:gd name="T84" fmla="*/ 0 w 388"/>
              <a:gd name="T85" fmla="*/ 69 h 270"/>
              <a:gd name="T86" fmla="*/ 0 w 388"/>
              <a:gd name="T87" fmla="*/ 6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8" h="270">
                <a:moveTo>
                  <a:pt x="0" y="60"/>
                </a:moveTo>
                <a:lnTo>
                  <a:pt x="10" y="51"/>
                </a:lnTo>
                <a:lnTo>
                  <a:pt x="15" y="0"/>
                </a:lnTo>
                <a:lnTo>
                  <a:pt x="70" y="18"/>
                </a:lnTo>
                <a:lnTo>
                  <a:pt x="129" y="14"/>
                </a:lnTo>
                <a:lnTo>
                  <a:pt x="124" y="37"/>
                </a:lnTo>
                <a:lnTo>
                  <a:pt x="154" y="37"/>
                </a:lnTo>
                <a:lnTo>
                  <a:pt x="169" y="55"/>
                </a:lnTo>
                <a:lnTo>
                  <a:pt x="184" y="55"/>
                </a:lnTo>
                <a:lnTo>
                  <a:pt x="239" y="65"/>
                </a:lnTo>
                <a:lnTo>
                  <a:pt x="273" y="69"/>
                </a:lnTo>
                <a:lnTo>
                  <a:pt x="303" y="28"/>
                </a:lnTo>
                <a:lnTo>
                  <a:pt x="308" y="23"/>
                </a:lnTo>
                <a:lnTo>
                  <a:pt x="353" y="28"/>
                </a:lnTo>
                <a:lnTo>
                  <a:pt x="343" y="41"/>
                </a:lnTo>
                <a:lnTo>
                  <a:pt x="363" y="55"/>
                </a:lnTo>
                <a:lnTo>
                  <a:pt x="368" y="74"/>
                </a:lnTo>
                <a:lnTo>
                  <a:pt x="388" y="83"/>
                </a:lnTo>
                <a:lnTo>
                  <a:pt x="373" y="93"/>
                </a:lnTo>
                <a:lnTo>
                  <a:pt x="368" y="111"/>
                </a:lnTo>
                <a:lnTo>
                  <a:pt x="383" y="153"/>
                </a:lnTo>
                <a:lnTo>
                  <a:pt x="358" y="144"/>
                </a:lnTo>
                <a:lnTo>
                  <a:pt x="323" y="149"/>
                </a:lnTo>
                <a:lnTo>
                  <a:pt x="333" y="167"/>
                </a:lnTo>
                <a:lnTo>
                  <a:pt x="308" y="186"/>
                </a:lnTo>
                <a:lnTo>
                  <a:pt x="268" y="191"/>
                </a:lnTo>
                <a:lnTo>
                  <a:pt x="258" y="177"/>
                </a:lnTo>
                <a:lnTo>
                  <a:pt x="219" y="177"/>
                </a:lnTo>
                <a:lnTo>
                  <a:pt x="209" y="200"/>
                </a:lnTo>
                <a:lnTo>
                  <a:pt x="134" y="242"/>
                </a:lnTo>
                <a:lnTo>
                  <a:pt x="119" y="270"/>
                </a:lnTo>
                <a:lnTo>
                  <a:pt x="94" y="265"/>
                </a:lnTo>
                <a:lnTo>
                  <a:pt x="109" y="237"/>
                </a:lnTo>
                <a:lnTo>
                  <a:pt x="99" y="223"/>
                </a:lnTo>
                <a:lnTo>
                  <a:pt x="134" y="177"/>
                </a:lnTo>
                <a:lnTo>
                  <a:pt x="139" y="163"/>
                </a:lnTo>
                <a:lnTo>
                  <a:pt x="104" y="139"/>
                </a:lnTo>
                <a:lnTo>
                  <a:pt x="85" y="139"/>
                </a:lnTo>
                <a:lnTo>
                  <a:pt x="80" y="121"/>
                </a:lnTo>
                <a:lnTo>
                  <a:pt x="60" y="116"/>
                </a:lnTo>
                <a:lnTo>
                  <a:pt x="45" y="116"/>
                </a:lnTo>
                <a:lnTo>
                  <a:pt x="5" y="107"/>
                </a:lnTo>
                <a:lnTo>
                  <a:pt x="0" y="69"/>
                </a:lnTo>
                <a:lnTo>
                  <a:pt x="0" y="60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rgbClr val="FF0000"/>
              </a:gs>
              <a:gs pos="100000">
                <a:schemeClr val="tx2"/>
              </a:gs>
            </a:gsLst>
            <a:lin ang="5400000" scaled="1"/>
          </a:gradFill>
          <a:ln w="800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63528" y="1628800"/>
            <a:ext cx="568801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r-TR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Toplam Okul Sayısı: </a:t>
            </a:r>
            <a:r>
              <a:rPr lang="tr-TR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endParaRPr lang="tr-TR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r-TR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r-TR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Kayıtlı Kız Öğrenci Sayısı: </a:t>
            </a:r>
            <a:r>
              <a:rPr lang="tr-TR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4.875</a:t>
            </a:r>
            <a:endParaRPr lang="tr-TR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r-TR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r-TR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Kayıtlı Erkek Öğrenci Sayısı: </a:t>
            </a:r>
            <a:r>
              <a:rPr lang="tr-TR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5.039</a:t>
            </a:r>
            <a:endParaRPr lang="tr-TR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r-TR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r-TR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Derslere Katılan Kız Öğrenci Sayısı: </a:t>
            </a:r>
            <a:r>
              <a:rPr lang="tr-TR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4.525 </a:t>
            </a:r>
            <a:endParaRPr lang="tr-TR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r-TR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r-TR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Derslere Katılan Anne Sayısı: </a:t>
            </a:r>
            <a:r>
              <a:rPr lang="tr-TR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1.103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r-TR" sz="16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r-TR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Yapılan Ders Sayısı: 109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r-TR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r-TR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Öğrenci Katılım Düzeyi: %</a:t>
            </a:r>
            <a:r>
              <a:rPr lang="tr-TR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93,6</a:t>
            </a:r>
            <a:endParaRPr lang="tr-TR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r-TR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r-TR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Anne Katılım Düzeyi: </a:t>
            </a:r>
            <a:r>
              <a:rPr lang="tr-TR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%24,4</a:t>
            </a:r>
            <a:endParaRPr lang="tr-TR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r-TR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r-TR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Türkiye Geneli Anne Katılım Düzeyi: </a:t>
            </a:r>
            <a:r>
              <a:rPr lang="tr-TR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%22,2</a:t>
            </a:r>
            <a:endParaRPr lang="tr-TR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r-TR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651500" y="1916113"/>
            <a:ext cx="19796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05</a:t>
            </a:r>
            <a:b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AMASYA</a:t>
            </a:r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7019925" y="2492375"/>
            <a:ext cx="292100" cy="292100"/>
            <a:chOff x="3603" y="2611"/>
            <a:chExt cx="184" cy="184"/>
          </a:xfrm>
        </p:grpSpPr>
        <p:sp>
          <p:nvSpPr>
            <p:cNvPr id="27656" name="Oval 7"/>
            <p:cNvSpPr>
              <a:spLocks noChangeAspect="1" noChangeArrowheads="1"/>
            </p:cNvSpPr>
            <p:nvPr/>
          </p:nvSpPr>
          <p:spPr bwMode="auto">
            <a:xfrm>
              <a:off x="3603" y="2611"/>
              <a:ext cx="184" cy="18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7657" name="Oval 8"/>
            <p:cNvSpPr>
              <a:spLocks noChangeArrowheads="1"/>
            </p:cNvSpPr>
            <p:nvPr/>
          </p:nvSpPr>
          <p:spPr bwMode="auto">
            <a:xfrm>
              <a:off x="3651" y="2659"/>
              <a:ext cx="91" cy="91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2" name="Başlık 2"/>
          <p:cNvSpPr>
            <a:spLocks noGrp="1"/>
          </p:cNvSpPr>
          <p:nvPr>
            <p:ph type="title"/>
          </p:nvPr>
        </p:nvSpPr>
        <p:spPr>
          <a:xfrm>
            <a:off x="89756" y="404664"/>
            <a:ext cx="896448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Amasya 2012 – 2013 Öğretim Yılı </a:t>
            </a:r>
            <a:br>
              <a:rPr lang="tr-TR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Uygulama Sonuçları</a:t>
            </a:r>
            <a:endParaRPr lang="tr-TR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74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83242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Başlık 2"/>
          <p:cNvSpPr>
            <a:spLocks noGrp="1"/>
          </p:cNvSpPr>
          <p:nvPr>
            <p:ph type="title"/>
          </p:nvPr>
        </p:nvSpPr>
        <p:spPr>
          <a:xfrm>
            <a:off x="89756" y="404664"/>
            <a:ext cx="896448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Amasya 2012 – 2013 Öğretim Yılı </a:t>
            </a:r>
            <a:br>
              <a:rPr lang="tr-TR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Uygulama Sonuçları</a:t>
            </a:r>
            <a:endParaRPr lang="tr-TR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91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şlık 2"/>
          <p:cNvSpPr>
            <a:spLocks noGrp="1"/>
          </p:cNvSpPr>
          <p:nvPr>
            <p:ph type="title"/>
          </p:nvPr>
        </p:nvSpPr>
        <p:spPr>
          <a:xfrm>
            <a:off x="89756" y="404664"/>
            <a:ext cx="896448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Amasya 2012 – 2013 Öğretim Yılı </a:t>
            </a:r>
            <a:br>
              <a:rPr lang="tr-TR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Uygulama Sonuçları</a:t>
            </a:r>
            <a:endParaRPr lang="tr-TR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289668"/>
              </p:ext>
            </p:extLst>
          </p:nvPr>
        </p:nvGraphicFramePr>
        <p:xfrm>
          <a:off x="251520" y="1556792"/>
          <a:ext cx="4156710" cy="4525970"/>
        </p:xfrm>
        <a:graphic>
          <a:graphicData uri="http://schemas.openxmlformats.org/drawingml/2006/table">
            <a:tbl>
              <a:tblPr/>
              <a:tblGrid>
                <a:gridCol w="2299906"/>
                <a:gridCol w="464201"/>
                <a:gridCol w="464201"/>
                <a:gridCol w="464201"/>
                <a:gridCol w="464201"/>
              </a:tblGrid>
              <a:tr h="1345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13" marR="7913" marT="79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13" marR="7913" marT="79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KATILAN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35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Okul Adı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Kayıtlı Kız Öğrenci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Kız Öğrenci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Anne Sayısı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Anne Katılım Oranı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Ziyaret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102,6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Müftü Mehmed Tevfik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69,4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Hürriyet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65,2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Tuğgeneral Hikmet Akıncı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59,5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Yassıçal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57,9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Şehitler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52,2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Abdurrahman Kamil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Kayabaşı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47,4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İlyas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Aydınca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43,4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Yavuz Selim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41,1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Mehmetçik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Vali Hüseyin Poroy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Plevne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36,4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Çiğdemlik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34,6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Ziyapaşa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Uygur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29,5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5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Gazi OO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29,4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056223"/>
              </p:ext>
            </p:extLst>
          </p:nvPr>
        </p:nvGraphicFramePr>
        <p:xfrm>
          <a:off x="4860032" y="1556792"/>
          <a:ext cx="3811866" cy="4527198"/>
        </p:xfrm>
        <a:graphic>
          <a:graphicData uri="http://schemas.openxmlformats.org/drawingml/2006/table">
            <a:tbl>
              <a:tblPr/>
              <a:tblGrid>
                <a:gridCol w="2042878"/>
                <a:gridCol w="442247"/>
                <a:gridCol w="442247"/>
                <a:gridCol w="442247"/>
                <a:gridCol w="442247"/>
              </a:tblGrid>
              <a:tr h="1282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KATILAN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Okul Adı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Kayıtlı Kız Öğrenci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Kız Öğrenci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Anne Sayısı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Anne Katılım Oranı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Mehmet Varinli İO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Albayrak OO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Yeşilırmak OO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Ovasaray OO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22,9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Büyük Kızılca OO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22,7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Fatih OO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Lokman Hekim İşitme Engelliler OO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Serdar Zeren OO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Zübeyde Hanım Üçler İO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Cumhuriyet OO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Bahçeleriçi İO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Yeşil Yenice OO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Boğaz OO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Ezine Pazar Atatürk OO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75.Yıl İMKB Bayezıt İO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Nihat Bayramoğlu İO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Akşemsettin OO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Doğantepe OO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1.976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1.822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482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434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51520" y="908720"/>
            <a:ext cx="4032448" cy="5262979"/>
          </a:xfrm>
          <a:prstGeom prst="rect">
            <a:avLst/>
          </a:prstGeom>
          <a:noFill/>
          <a:ln w="25400" cap="sq" algn="ctr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SIRA	İL ADI	          ANNE KATILIMI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	Niğde 		40,13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	Çankırı		37,07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Karabük	</a:t>
            </a:r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36,48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	Yozgat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35,88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	Kayseri 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34,41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	Tokat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34,00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	Hakkari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33,86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	Ardahan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32,40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	Zonguldak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31,90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	Kars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31,42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	Çorum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30,00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Balıkesir	</a:t>
            </a:r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29,85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	Siirt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29,08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	Iğdır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28,83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	Denizli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28,12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Isparta	</a:t>
            </a:r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27,91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	Kastamonu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27,79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	Muğla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27,25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	Erzurum 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26,35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	Kırklareli 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25,75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	Malatya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25,37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	Bartın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25,19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	Artvin	</a:t>
            </a:r>
            <a:r>
              <a:rPr lang="tr-TR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25,07</a:t>
            </a:r>
            <a:endParaRPr lang="tr-TR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0" y="-27384"/>
            <a:ext cx="9684568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Türkiye Geneli Anne Katılım Sonuçları</a:t>
            </a:r>
            <a:endParaRPr lang="tr-TR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716016" y="908720"/>
            <a:ext cx="4032448" cy="5262979"/>
          </a:xfrm>
          <a:prstGeom prst="rect">
            <a:avLst/>
          </a:prstGeom>
          <a:noFill/>
          <a:ln w="25400" cap="sq" algn="ctr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SIRA	İL ADI	          ANNE KATILIMI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	Sinop 		25,07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	Edirne		24,98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	Şırnak		24,88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	Bitlis 		24,61</a:t>
            </a:r>
          </a:p>
          <a:p>
            <a:r>
              <a:rPr lang="tr-TR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	Amasya 		24,38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	Aydın		24,30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	Kilis		22,63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	Manisa		22,23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32	Ağrı 		22,14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	Elazığ		21,75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	Samsun		21,59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	Çanakkale	20,97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36	Burdur		20,90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37	Antalya		20,62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	Gaziantep		19,39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39	İzmir 		18,74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	Tekirdağ		18,72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41	Rize 		13,89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42	Van 		13,80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43	İstanbul 		13,51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	Muş 		13,10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	Trabzon 		12,81</a:t>
            </a:r>
          </a:p>
          <a:p>
            <a:r>
              <a:rPr lang="tr-TR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GENEL TOPLAM	22,17</a:t>
            </a:r>
          </a:p>
        </p:txBody>
      </p:sp>
    </p:spTree>
    <p:extLst>
      <p:ext uri="{BB962C8B-B14F-4D97-AF65-F5344CB8AC3E}">
        <p14:creationId xmlns:p14="http://schemas.microsoft.com/office/powerpoint/2010/main" val="1233679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681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Anne Katılımı </a:t>
            </a:r>
            <a:r>
              <a:rPr lang="tr-TR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tr-TR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62" name="İçerik Yer Tutucusu 7"/>
          <p:cNvSpPr txBox="1">
            <a:spLocks/>
          </p:cNvSpPr>
          <p:nvPr/>
        </p:nvSpPr>
        <p:spPr bwMode="auto">
          <a:xfrm>
            <a:off x="0" y="935236"/>
            <a:ext cx="9144000" cy="544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8">
              <a:lnSpc>
                <a:spcPct val="140000"/>
              </a:lnSpc>
              <a:spcBef>
                <a:spcPts val="400"/>
              </a:spcBef>
              <a:buClr>
                <a:schemeClr val="tx2"/>
              </a:buClr>
              <a:buSzPct val="100000"/>
            </a:pPr>
            <a:r>
              <a:rPr lang="tr-TR" sz="2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Anne katılımını sağlamak için en önemli adımı okul idarecilerimiz ve rehber öğretmenlerimiz gerçekleştirmekte.</a:t>
            </a:r>
          </a:p>
          <a:p>
            <a:pPr marL="109538">
              <a:lnSpc>
                <a:spcPct val="140000"/>
              </a:lnSpc>
              <a:spcBef>
                <a:spcPts val="400"/>
              </a:spcBef>
              <a:buClr>
                <a:schemeClr val="tx2"/>
              </a:buClr>
              <a:buSzPct val="100000"/>
            </a:pPr>
            <a:r>
              <a:rPr lang="tr-TR" sz="2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Biz de anne katılımını arttırmak adına;</a:t>
            </a:r>
          </a:p>
          <a:p>
            <a:pPr marL="566738" indent="-457200">
              <a:lnSpc>
                <a:spcPct val="14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Davetiye örneği vereceğiz,</a:t>
            </a:r>
          </a:p>
          <a:p>
            <a:pPr marL="566738" indent="-457200">
              <a:lnSpc>
                <a:spcPct val="14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Davetiye dağıtımı yapmayı ve</a:t>
            </a:r>
          </a:p>
          <a:p>
            <a:pPr marL="566738" indent="-457200">
              <a:lnSpc>
                <a:spcPct val="14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Annelere hediye </a:t>
            </a:r>
            <a:r>
              <a:rPr lang="tr-TR" sz="2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verilmesini test edeceğiz.</a:t>
            </a:r>
            <a:endParaRPr lang="tr-TR" sz="2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09538">
              <a:lnSpc>
                <a:spcPct val="140000"/>
              </a:lnSpc>
              <a:spcBef>
                <a:spcPts val="400"/>
              </a:spcBef>
              <a:buClr>
                <a:schemeClr val="tx2"/>
              </a:buClr>
              <a:buSzPct val="100000"/>
            </a:pPr>
            <a:r>
              <a:rPr lang="tr-TR" sz="2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Anne katılımı projenin amacına ulaşması için </a:t>
            </a:r>
            <a:r>
              <a:rPr lang="tr-TR" sz="2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tr-TR" sz="2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on derece önemli bir ayaktır. </a:t>
            </a:r>
          </a:p>
          <a:p>
            <a:pPr marL="566738" indent="-457200">
              <a:lnSpc>
                <a:spcPct val="140000"/>
              </a:lnSpc>
              <a:spcBef>
                <a:spcPts val="4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tr-TR" sz="26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109538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tr-TR" sz="2600" b="1" dirty="0">
              <a:solidFill>
                <a:srgbClr val="0069B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5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07699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Eğitim Modelinde Temel Yaklaşım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</p:nvPr>
        </p:nvGraphicFramePr>
        <p:xfrm>
          <a:off x="107504" y="980728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681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ERDEP İletişim Kanalları</a:t>
            </a:r>
          </a:p>
        </p:txBody>
      </p:sp>
      <p:sp>
        <p:nvSpPr>
          <p:cNvPr id="40962" name="İçerik Yer Tutucusu 7"/>
          <p:cNvSpPr txBox="1">
            <a:spLocks/>
          </p:cNvSpPr>
          <p:nvPr/>
        </p:nvSpPr>
        <p:spPr bwMode="auto">
          <a:xfrm>
            <a:off x="3275013" y="1412875"/>
            <a:ext cx="58689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8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2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Ücretsiz ERDEP Danışma Hattı</a:t>
            </a:r>
          </a:p>
          <a:p>
            <a:pPr marL="109538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2600" b="1" dirty="0">
                <a:solidFill>
                  <a:srgbClr val="0069B0"/>
                </a:solidFill>
                <a:latin typeface="Tahoma" pitchFamily="34" charset="0"/>
                <a:cs typeface="Tahoma" pitchFamily="34" charset="0"/>
              </a:rPr>
              <a:t>0 800 261 21 36</a:t>
            </a:r>
          </a:p>
          <a:p>
            <a:pPr marL="109538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tr-TR" sz="26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2004 – </a:t>
            </a:r>
            <a:r>
              <a:rPr lang="tr-TR" sz="2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2014 </a:t>
            </a:r>
            <a:r>
              <a:rPr lang="tr-TR" sz="2600" dirty="0">
                <a:latin typeface="Tahoma" pitchFamily="34" charset="0"/>
                <a:cs typeface="Tahoma" pitchFamily="34" charset="0"/>
              </a:rPr>
              <a:t>	</a:t>
            </a:r>
            <a:r>
              <a:rPr lang="tr-TR" sz="2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36.000 </a:t>
            </a:r>
            <a:r>
              <a:rPr lang="tr-TR" sz="26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Arama</a:t>
            </a:r>
            <a:r>
              <a:rPr lang="tr-TR" sz="26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109538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tr-TR" sz="2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3" name="Metin kutusu 4"/>
          <p:cNvSpPr txBox="1">
            <a:spLocks noChangeArrowheads="1"/>
          </p:cNvSpPr>
          <p:nvPr/>
        </p:nvSpPr>
        <p:spPr bwMode="auto">
          <a:xfrm>
            <a:off x="395288" y="3860800"/>
            <a:ext cx="57832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ERDEP Web Adresi </a:t>
            </a:r>
            <a:r>
              <a:rPr lang="tr-TR" sz="2800" b="1" dirty="0" smtClean="0">
                <a:solidFill>
                  <a:srgbClr val="0069B0"/>
                </a:solidFill>
                <a:latin typeface="Tahoma" pitchFamily="34" charset="0"/>
                <a:cs typeface="Tahoma" pitchFamily="34" charset="0"/>
              </a:rPr>
              <a:t>www.kizlararasinda.com</a:t>
            </a:r>
            <a:endParaRPr lang="tr-TR" sz="2800" b="1" dirty="0">
              <a:solidFill>
                <a:srgbClr val="0069B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2005 – </a:t>
            </a: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2014</a:t>
            </a:r>
            <a:r>
              <a:rPr lang="tr-TR" sz="2800" dirty="0">
                <a:latin typeface="Tahoma" pitchFamily="34" charset="0"/>
                <a:cs typeface="Tahoma" pitchFamily="34" charset="0"/>
              </a:rPr>
              <a:t>	</a:t>
            </a:r>
            <a:r>
              <a:rPr lang="tr-TR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5.000</a:t>
            </a:r>
            <a:r>
              <a:rPr lang="tr-TR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sz="28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Soru</a:t>
            </a:r>
          </a:p>
        </p:txBody>
      </p:sp>
      <p:sp>
        <p:nvSpPr>
          <p:cNvPr id="6" name="Sağ Ok 5"/>
          <p:cNvSpPr/>
          <p:nvPr/>
        </p:nvSpPr>
        <p:spPr>
          <a:xfrm>
            <a:off x="5508104" y="2780928"/>
            <a:ext cx="411955" cy="2880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2647877" y="5373216"/>
            <a:ext cx="411955" cy="2880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8" name="Picture 3" descr="C:\Users\Tulin\Desktop\5F135D84BC14B8479D31A7CFr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300192" y="3587418"/>
            <a:ext cx="2160240" cy="25058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098" name="Picture 2" descr="C:\Users\Tulin\Desktop\is095042.jpg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t="12953" r="10325"/>
          <a:stretch/>
        </p:blipFill>
        <p:spPr bwMode="auto">
          <a:xfrm>
            <a:off x="755576" y="1340768"/>
            <a:ext cx="2087468" cy="2373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288" y="3497263"/>
            <a:ext cx="8229600" cy="2884487"/>
          </a:xfrm>
        </p:spPr>
        <p:txBody>
          <a:bodyPr>
            <a:normAutofit/>
          </a:bodyPr>
          <a:lstStyle/>
          <a:p>
            <a:pPr marL="109538" indent="0" algn="ctr" eaLnBrk="1" hangingPunct="1">
              <a:buFont typeface="Wingdings 3" pitchFamily="18" charset="2"/>
              <a:buNone/>
              <a:defRPr/>
            </a:pPr>
            <a:r>
              <a:rPr lang="tr-TR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ERDEP eğitimlerinde yeni nesilleri </a:t>
            </a:r>
            <a:br>
              <a:rPr lang="tr-TR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r-TR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beraberce geleceğe hazırlamak dileğiyle...</a:t>
            </a:r>
            <a:r>
              <a:rPr lang="tr-TR" sz="3200" b="1" smtClean="0">
                <a:solidFill>
                  <a:srgbClr val="0000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tr-TR" sz="3200" b="1" smtClean="0">
                <a:solidFill>
                  <a:srgbClr val="0000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tr-TR" sz="3200" b="1" smtClean="0">
              <a:solidFill>
                <a:srgbClr val="00004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09538" indent="0" algn="ctr" eaLnBrk="1" hangingPunct="1">
              <a:buFont typeface="Wingdings 3" pitchFamily="18" charset="2"/>
              <a:buNone/>
              <a:defRPr/>
            </a:pPr>
            <a:r>
              <a:rPr lang="tr-TR" sz="3200" b="1" smtClean="0">
                <a:solidFill>
                  <a:srgbClr val="0069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TEŞEKKÜR EDERİZ</a:t>
            </a:r>
            <a:endParaRPr lang="tr-TR" sz="3200" b="1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İçerik Yer Tutucusu 6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t="23248" b="10180"/>
          <a:stretch/>
        </p:blipFill>
        <p:spPr>
          <a:xfrm>
            <a:off x="1539062" y="1772816"/>
            <a:ext cx="605727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022E-7 L 0 -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4" name="Picture 2" descr="\\Zeynep-pc\zen_paylasim\2012_2013_ERDEP_ERDEP_ERDEP_ERDEP_ERDEP\ERDEP_2010_2011\seçilen foto\DSC068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827584" y="620688"/>
            <a:ext cx="7488832" cy="136815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fontAlgn="auto">
              <a:buFont typeface="Wingdings 3"/>
              <a:buNone/>
              <a:defRPr/>
            </a:pPr>
            <a:r>
              <a:rPr lang="tr-T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Vladimir Script" pitchFamily="66" charset="0"/>
              </a:rPr>
              <a:t>ERDEP’ </a:t>
            </a:r>
            <a:r>
              <a:rPr lang="tr-TR" sz="7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Vladimir Script" pitchFamily="66" charset="0"/>
              </a:rPr>
              <a:t>li</a:t>
            </a:r>
            <a:r>
              <a:rPr lang="tr-T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Vladimir Script" pitchFamily="66" charset="0"/>
              </a:rPr>
              <a:t> 22 Yıl</a:t>
            </a:r>
            <a:endParaRPr lang="tr-TR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Vladimir Script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Hedef Kitle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88024" y="620688"/>
            <a:ext cx="4355976" cy="3266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ağ Ok 14"/>
          <p:cNvSpPr/>
          <p:nvPr/>
        </p:nvSpPr>
        <p:spPr>
          <a:xfrm>
            <a:off x="501626" y="1336382"/>
            <a:ext cx="3960440" cy="18228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6. ve 7. Sınıf 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kız öğrenciler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ve </a:t>
            </a:r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anneleri</a:t>
            </a:r>
          </a:p>
        </p:txBody>
      </p:sp>
      <p:sp>
        <p:nvSpPr>
          <p:cNvPr id="16" name="Sol Ok 15"/>
          <p:cNvSpPr/>
          <p:nvPr/>
        </p:nvSpPr>
        <p:spPr>
          <a:xfrm>
            <a:off x="4553124" y="4221088"/>
            <a:ext cx="4123332" cy="19442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6. ve 7. sınıf erkek öğrenciler</a:t>
            </a:r>
          </a:p>
        </p:txBody>
      </p:sp>
      <p:pic>
        <p:nvPicPr>
          <p:cNvPr id="2050" name="Picture 2" descr="C:\Users\Tulin\Desktop\2-20120222-145639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1520" y="3429000"/>
            <a:ext cx="4243356" cy="318251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Kurum ve Kuruluşlar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189632"/>
              </p:ext>
            </p:extLst>
          </p:nvPr>
        </p:nvGraphicFramePr>
        <p:xfrm>
          <a:off x="1259632" y="1543196"/>
          <a:ext cx="691490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4302421" y="213285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tx2"/>
                </a:solidFill>
              </a:rPr>
              <a:t>T.C. Milli Eğitim Bakanlığı</a:t>
            </a:r>
          </a:p>
          <a:p>
            <a:pPr algn="ctr"/>
            <a:r>
              <a:rPr lang="tr-TR" b="1" dirty="0" smtClean="0">
                <a:solidFill>
                  <a:schemeClr val="tx2"/>
                </a:solidFill>
              </a:rPr>
              <a:t>Mesleki Teknik Eğitim Genel Müdürlüğü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283968" y="451447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tx2"/>
                </a:solidFill>
              </a:rPr>
              <a:t>Procter &amp; </a:t>
            </a:r>
            <a:r>
              <a:rPr lang="tr-TR" b="1" dirty="0" err="1" smtClean="0">
                <a:solidFill>
                  <a:schemeClr val="tx2"/>
                </a:solidFill>
              </a:rPr>
              <a:t>Gamble</a:t>
            </a:r>
            <a:endParaRPr lang="tr-TR" b="1" dirty="0" smtClean="0">
              <a:solidFill>
                <a:schemeClr val="tx2"/>
              </a:solidFill>
            </a:endParaRPr>
          </a:p>
          <a:p>
            <a:pPr algn="ctr"/>
            <a:r>
              <a:rPr lang="tr-TR" b="1" i="1" dirty="0" smtClean="0">
                <a:solidFill>
                  <a:schemeClr val="tx2"/>
                </a:solidFill>
                <a:latin typeface="+mn-lt"/>
              </a:rPr>
              <a:t>ORKİD</a:t>
            </a:r>
            <a:r>
              <a:rPr lang="tr-TR" b="1" dirty="0" smtClean="0">
                <a:solidFill>
                  <a:schemeClr val="tx2"/>
                </a:solidFill>
              </a:rPr>
              <a:t> Ürün Birimi</a:t>
            </a:r>
            <a:endParaRPr lang="tr-T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994549"/>
              </p:ext>
            </p:extLst>
          </p:nvPr>
        </p:nvGraphicFramePr>
        <p:xfrm>
          <a:off x="-756592" y="1196752"/>
          <a:ext cx="99005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Başlık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ERDEP Organizasyonu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D10E07-6BA5-49A4-B30A-6CE37269F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FD10E07-6BA5-49A4-B30A-6CE37269F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1FD10E07-6BA5-49A4-B30A-6CE37269F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1FD10E07-6BA5-49A4-B30A-6CE37269F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FAC63B-768F-4A26-A4D2-3592E2FE0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FFFAC63B-768F-4A26-A4D2-3592E2FE0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FFFAC63B-768F-4A26-A4D2-3592E2FE0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FFFAC63B-768F-4A26-A4D2-3592E2FE0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449AE4-DC3D-4DB8-AC69-AFA350724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2C449AE4-DC3D-4DB8-AC69-AFA350724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2C449AE4-DC3D-4DB8-AC69-AFA350724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2C449AE4-DC3D-4DB8-AC69-AFA350724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9E4409-0CFE-4FF9-A7EE-365A4D5DB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359E4409-0CFE-4FF9-A7EE-365A4D5DB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359E4409-0CFE-4FF9-A7EE-365A4D5DB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359E4409-0CFE-4FF9-A7EE-365A4D5DB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E6B421-6935-4B10-A6D2-4C813C1D3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2FE6B421-6935-4B10-A6D2-4C813C1D3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2FE6B421-6935-4B10-A6D2-4C813C1D3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2FE6B421-6935-4B10-A6D2-4C813C1D3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5E222D-B593-46FE-88DA-39E6BD016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CE5E222D-B593-46FE-88DA-39E6BD016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CE5E222D-B593-46FE-88DA-39E6BD016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CE5E222D-B593-46FE-88DA-39E6BD016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175523-B182-468F-897F-63FE5B92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93175523-B182-468F-897F-63FE5B920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93175523-B182-468F-897F-63FE5B92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93175523-B182-468F-897F-63FE5B92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8AD857-6831-4749-8E04-0927A7473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888AD857-6831-4749-8E04-0927A7473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888AD857-6831-4749-8E04-0927A7473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888AD857-6831-4749-8E04-0927A7473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F716A5-5B58-4FD4-BD1D-FE5E35DA3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graphicEl>
                                              <a:dgm id="{4AF716A5-5B58-4FD4-BD1D-FE5E35DA3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4AF716A5-5B58-4FD4-BD1D-FE5E35DA3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4AF716A5-5B58-4FD4-BD1D-FE5E35DA3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EA0A1D-07AD-4E46-8A1F-CE7A7B293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C9EA0A1D-07AD-4E46-8A1F-CE7A7B293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C9EA0A1D-07AD-4E46-8A1F-CE7A7B293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C9EA0A1D-07AD-4E46-8A1F-CE7A7B293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097649-C096-4D5A-A367-8508DB49D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86097649-C096-4D5A-A367-8508DB49D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86097649-C096-4D5A-A367-8508DB49D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86097649-C096-4D5A-A367-8508DB49D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Tarihçe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06" name="İçerik Yer Tutucusu 4"/>
          <p:cNvSpPr>
            <a:spLocks noGrp="1"/>
          </p:cNvSpPr>
          <p:nvPr>
            <p:ph idx="1"/>
          </p:nvPr>
        </p:nvSpPr>
        <p:spPr>
          <a:xfrm>
            <a:off x="0" y="1124744"/>
            <a:ext cx="8857556" cy="4679950"/>
          </a:xfrm>
        </p:spPr>
        <p:txBody>
          <a:bodyPr/>
          <a:lstStyle/>
          <a:p>
            <a:pPr marL="109538" indent="0" eaLnBrk="1" hangingPunct="1">
              <a:buNone/>
            </a:pPr>
            <a:r>
              <a:rPr lang="tr-TR" sz="2800" b="1" u="sng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Değişim Genç Kızlığa İlk </a:t>
            </a:r>
            <a:r>
              <a:rPr lang="tr-TR" sz="2800" b="1" u="sng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Adım </a:t>
            </a:r>
            <a:r>
              <a:rPr lang="tr-TR" sz="2800" b="1" u="sng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(1993 </a:t>
            </a:r>
            <a:r>
              <a:rPr lang="tr-TR" sz="2800" b="1" u="sng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tr-TR" sz="2800" b="1" u="sng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1999) </a:t>
            </a:r>
          </a:p>
          <a:p>
            <a:pPr marL="109538" indent="0" eaLnBrk="1" hangingPunct="1">
              <a:buNone/>
            </a:pPr>
            <a:endParaRPr lang="tr-TR" sz="2800" b="1" u="sng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109538" indent="0" eaLnBrk="1" hangingPunct="1">
              <a:lnSpc>
                <a:spcPct val="150000"/>
              </a:lnSpc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6 yıl</a:t>
            </a:r>
          </a:p>
          <a:p>
            <a:pPr marL="109538" indent="0" eaLnBrk="1" hangingPunct="1">
              <a:lnSpc>
                <a:spcPct val="150000"/>
              </a:lnSpc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Ortaokul ve liselerdeki tüm kız öğrenciler</a:t>
            </a:r>
          </a:p>
          <a:p>
            <a:pPr marL="109538" indent="0" eaLnBrk="1" hangingPunct="1">
              <a:lnSpc>
                <a:spcPct val="150000"/>
              </a:lnSpc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80 il</a:t>
            </a:r>
          </a:p>
          <a:p>
            <a:pPr marL="109538" indent="0" eaLnBrk="1" hangingPunct="1">
              <a:lnSpc>
                <a:spcPct val="150000"/>
              </a:lnSpc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10.224 okul</a:t>
            </a:r>
          </a:p>
          <a:p>
            <a:pPr marL="109538" indent="0" eaLnBrk="1" hangingPunct="1">
              <a:lnSpc>
                <a:spcPct val="150000"/>
              </a:lnSpc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2.150.000 öğrenci</a:t>
            </a:r>
          </a:p>
          <a:p>
            <a:pPr marL="109538" indent="0" eaLnBrk="1" hangingPunct="1"/>
            <a:endParaRPr lang="tr-TR" sz="28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\\Zeynep-pc\zen_paylasim\2012_2013_ERDEP_ERDEP_ERDEP_ERDEP_ERDEP\ERDEP_2011_2012\Erdep_Foto2011_12\FOTO_2012\DSC02015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21179" r="4573"/>
          <a:stretch/>
        </p:blipFill>
        <p:spPr bwMode="auto">
          <a:xfrm>
            <a:off x="5436096" y="3356992"/>
            <a:ext cx="3351436" cy="29080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İçerik Yer Tutucusu 1"/>
          <p:cNvSpPr>
            <a:spLocks noGrp="1"/>
          </p:cNvSpPr>
          <p:nvPr>
            <p:ph idx="1"/>
          </p:nvPr>
        </p:nvSpPr>
        <p:spPr>
          <a:xfrm>
            <a:off x="34924" y="1341438"/>
            <a:ext cx="7489403" cy="4941887"/>
          </a:xfrm>
        </p:spPr>
        <p:txBody>
          <a:bodyPr/>
          <a:lstStyle/>
          <a:p>
            <a:pPr marL="109538" indent="0" eaLnBrk="1" hangingPunct="1">
              <a:buNone/>
            </a:pPr>
            <a:r>
              <a:rPr lang="tr-TR" sz="2800" b="1" u="sng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ERDEP </a:t>
            </a:r>
            <a:r>
              <a:rPr lang="tr-TR" sz="2800" b="1" u="sng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(1999 </a:t>
            </a:r>
            <a:r>
              <a:rPr lang="tr-TR" sz="2800" b="1" u="sng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tr-TR" sz="2800" b="1" u="sng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2004) </a:t>
            </a:r>
          </a:p>
          <a:p>
            <a:pPr marL="109538" indent="0" eaLnBrk="1" hangingPunct="1">
              <a:buFont typeface="Wingdings 3" pitchFamily="18" charset="2"/>
              <a:buNone/>
            </a:pPr>
            <a:endParaRPr lang="tr-TR" sz="2800" b="1" u="sng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109538" indent="0" eaLnBrk="1" hangingPunct="1">
              <a:lnSpc>
                <a:spcPct val="150000"/>
              </a:lnSpc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5 yıl</a:t>
            </a:r>
          </a:p>
          <a:p>
            <a:pPr marL="109538" indent="0" eaLnBrk="1" hangingPunct="1">
              <a:lnSpc>
                <a:spcPct val="150000"/>
              </a:lnSpc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6. – 7. – 8.  sınıf kız ve erkek öğrenciler</a:t>
            </a:r>
          </a:p>
          <a:p>
            <a:pPr marL="109538" indent="0" eaLnBrk="1" hangingPunct="1">
              <a:lnSpc>
                <a:spcPct val="150000"/>
              </a:lnSpc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38 il</a:t>
            </a:r>
          </a:p>
          <a:p>
            <a:pPr marL="109538" indent="0" eaLnBrk="1" hangingPunct="1">
              <a:lnSpc>
                <a:spcPct val="150000"/>
              </a:lnSpc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8.009 okul</a:t>
            </a:r>
          </a:p>
          <a:p>
            <a:pPr marL="109538" indent="0" eaLnBrk="1" hangingPunct="1">
              <a:lnSpc>
                <a:spcPct val="150000"/>
              </a:lnSpc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1.950.630 öğrenci</a:t>
            </a:r>
          </a:p>
          <a:p>
            <a:pPr marL="109538" indent="0" eaLnBrk="1" hangingPunct="1">
              <a:buFont typeface="Wingdings 3" pitchFamily="18" charset="2"/>
              <a:buNone/>
            </a:pPr>
            <a:endParaRPr lang="tr-TR" sz="2800" dirty="0" smtClean="0">
              <a:latin typeface="Tahoma" pitchFamily="34" charset="0"/>
              <a:cs typeface="Tahoma" pitchFamily="34" charset="0"/>
            </a:endParaRPr>
          </a:p>
          <a:p>
            <a:pPr marL="109538" indent="0" eaLnBrk="1" hangingPunct="1">
              <a:buFont typeface="Wingdings" pitchFamily="2" charset="2"/>
              <a:buChar char="ü"/>
            </a:pPr>
            <a:endParaRPr lang="tr-TR" sz="2800" dirty="0" smtClean="0">
              <a:latin typeface="Tahoma" pitchFamily="34" charset="0"/>
              <a:cs typeface="Tahoma" pitchFamily="34" charset="0"/>
            </a:endParaRPr>
          </a:p>
          <a:p>
            <a:pPr marL="109538" indent="0" eaLnBrk="1" hangingPunct="1">
              <a:buFont typeface="Wingdings 3" pitchFamily="18" charset="2"/>
              <a:buNone/>
            </a:pPr>
            <a:endParaRPr lang="tr-TR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58824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Tarihçe</a:t>
            </a:r>
          </a:p>
        </p:txBody>
      </p:sp>
      <p:pic>
        <p:nvPicPr>
          <p:cNvPr id="2051" name="Picture 3" descr="\\Zeynep-pc\zen_paylasim\DİĞER_DOSYALAR_KONULAR\PTT için Resim\DSC05639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9824"/>
          <a:stretch/>
        </p:blipFill>
        <p:spPr bwMode="auto">
          <a:xfrm>
            <a:off x="4999424" y="692696"/>
            <a:ext cx="3749040" cy="21960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3" name="Picture 5" descr="\\Zeynep-pc\zen_paylasim\DİĞER_DOSYALAR_KONULAR\PTT için Resim\IMG_1478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t="8920" b="17778"/>
          <a:stretch/>
        </p:blipFill>
        <p:spPr bwMode="auto">
          <a:xfrm>
            <a:off x="5009006" y="3933057"/>
            <a:ext cx="3736571" cy="221494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İçerik Yer Tutucusu 1"/>
          <p:cNvSpPr>
            <a:spLocks noGrp="1"/>
          </p:cNvSpPr>
          <p:nvPr>
            <p:ph idx="1"/>
          </p:nvPr>
        </p:nvSpPr>
        <p:spPr>
          <a:xfrm>
            <a:off x="-36512" y="1124744"/>
            <a:ext cx="7604125" cy="5184775"/>
          </a:xfrm>
        </p:spPr>
        <p:txBody>
          <a:bodyPr/>
          <a:lstStyle/>
          <a:p>
            <a:pPr marL="109538" indent="0" eaLnBrk="1" hangingPunct="1">
              <a:lnSpc>
                <a:spcPct val="90000"/>
              </a:lnSpc>
              <a:buNone/>
            </a:pPr>
            <a:r>
              <a:rPr lang="tr-TR" sz="2800" b="1" u="sng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ERDEP </a:t>
            </a:r>
            <a:r>
              <a:rPr lang="tr-TR" sz="2800" b="1" u="sng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(2004 </a:t>
            </a:r>
            <a:r>
              <a:rPr lang="tr-TR" sz="2800" b="1" u="sng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tr-TR" sz="2800" b="1" u="sng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2014) 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18" charset="2"/>
              <a:buNone/>
            </a:pPr>
            <a:endParaRPr lang="tr-TR" sz="2800" b="1" u="sng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109538" indent="0" eaLnBrk="1" hangingPunct="1">
              <a:lnSpc>
                <a:spcPct val="140000"/>
              </a:lnSpc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Hedef 2 yılda tüm Türkiye</a:t>
            </a:r>
          </a:p>
          <a:p>
            <a:pPr marL="109538" indent="0" eaLnBrk="1" hangingPunct="1">
              <a:lnSpc>
                <a:spcPct val="140000"/>
              </a:lnSpc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6. ve 7. sınıf kız öğrenciler ve </a:t>
            </a:r>
            <a:r>
              <a:rPr lang="tr-TR" sz="2800" b="1" u="sng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anneleri</a:t>
            </a:r>
          </a:p>
          <a:p>
            <a:pPr marL="109538" indent="0" eaLnBrk="1" hangingPunct="1"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6. ve 7. sınıf erkek öğrenciler </a:t>
            </a:r>
          </a:p>
          <a:p>
            <a:pPr marL="109538" indent="0" eaLnBrk="1" hangingPunct="1">
              <a:buSzPct val="80000"/>
              <a:buNone/>
            </a:pPr>
            <a:r>
              <a:rPr lang="tr-TR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r-T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(VCD aracılığıyla)</a:t>
            </a:r>
          </a:p>
          <a:p>
            <a:pPr marL="109538" indent="0" eaLnBrk="1" hangingPunct="1">
              <a:lnSpc>
                <a:spcPct val="140000"/>
              </a:lnSpc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81 il</a:t>
            </a:r>
          </a:p>
          <a:p>
            <a:pPr marL="109538" indent="0" eaLnBrk="1" hangingPunct="1">
              <a:lnSpc>
                <a:spcPct val="140000"/>
              </a:lnSpc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80.803 okul</a:t>
            </a:r>
          </a:p>
          <a:p>
            <a:pPr marL="109538" indent="0" eaLnBrk="1" hangingPunct="1">
              <a:lnSpc>
                <a:spcPct val="140000"/>
              </a:lnSpc>
              <a:buSzPct val="80000"/>
              <a:buFont typeface="Arial" charset="0"/>
              <a:buChar char="•"/>
            </a:pPr>
            <a:r>
              <a:rPr lang="tr-TR" sz="2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12.266.797 öğrenci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18" charset="2"/>
              <a:buNone/>
            </a:pPr>
            <a:endParaRPr lang="tr-TR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Tarihçe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 descr="\\Zeynep-pc\zen_paylasim\DİĞER_DOSYALAR_KONULAR\PTT için Resim\DSC0703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288435" y="70030"/>
            <a:ext cx="3518520" cy="26388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0" name="Picture 2" descr="C:\Users\Tulin\Desktop\ERDEP ptt\PTT resimler\SDC197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600400" cy="2431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alga Biçimi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Dalga Biçimi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3.xml><?xml version="1.0" encoding="utf-8"?>
<a:themeOverride xmlns:a="http://schemas.openxmlformats.org/drawingml/2006/main">
  <a:clrScheme name="Dalga Biçimi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4.xml><?xml version="1.0" encoding="utf-8"?>
<a:themeOverride xmlns:a="http://schemas.openxmlformats.org/drawingml/2006/main">
  <a:clrScheme name="Dalga Biçimi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6305</TotalTime>
  <Words>1411</Words>
  <Application>Microsoft Office PowerPoint</Application>
  <PresentationFormat>Ekran Gösterisi (4:3)</PresentationFormat>
  <Paragraphs>610</Paragraphs>
  <Slides>32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4" baseType="lpstr">
      <vt:lpstr>Kalabalık</vt:lpstr>
      <vt:lpstr>Microsoft Excel Worksheet</vt:lpstr>
      <vt:lpstr>ERDEP Ergenlik Dönemi Değişim Projesi Tanıtım Toplantısı</vt:lpstr>
      <vt:lpstr>ERDEP’ in Amacı</vt:lpstr>
      <vt:lpstr>Eğitim Modelinde Temel Yaklaşım</vt:lpstr>
      <vt:lpstr>Hedef Kitle</vt:lpstr>
      <vt:lpstr>Kurum ve Kuruluşlar</vt:lpstr>
      <vt:lpstr>ERDEP Organizasyonu</vt:lpstr>
      <vt:lpstr>Tarihçe</vt:lpstr>
      <vt:lpstr>Tarihçe</vt:lpstr>
      <vt:lpstr>Tarihçe</vt:lpstr>
      <vt:lpstr>Sayısal Sonuçlar</vt:lpstr>
      <vt:lpstr>ERDEP Etkinlik Araştırmasından Bazı Sonuçlar</vt:lpstr>
      <vt:lpstr>ERDEP Etkinlik Araştırmasından Bazı Sonuçlar</vt:lpstr>
      <vt:lpstr>ERDEP Etkinlik Araştırmasından Bazı Sonuçlar</vt:lpstr>
      <vt:lpstr>ERDEP’li 22 Yıl…</vt:lpstr>
      <vt:lpstr>2014 – 2015 Öğretim Yılı Kapsamı</vt:lpstr>
      <vt:lpstr>2014 – 2015 Öğretim Yılı Kapsamı</vt:lpstr>
      <vt:lpstr>Eğitim Uygulama Planları Hakkında</vt:lpstr>
      <vt:lpstr>Örnek Eğitim Uygulama Planı</vt:lpstr>
      <vt:lpstr>Uygulama Öncesi Hazırlıklar</vt:lpstr>
      <vt:lpstr>Okullardaki Ön Hazırlıklar</vt:lpstr>
      <vt:lpstr>Okul Uygulama Süreci</vt:lpstr>
      <vt:lpstr>ERDEP Ders İçeriği</vt:lpstr>
      <vt:lpstr>ERDEP Materyalleri</vt:lpstr>
      <vt:lpstr>Eğitimin Raporlanması</vt:lpstr>
      <vt:lpstr>Amasya 2012 – 2013 Öğretim Yılı  Uygulama Sonuçları</vt:lpstr>
      <vt:lpstr>Amasya 2012 – 2013 Öğretim Yılı  Uygulama Sonuçları</vt:lpstr>
      <vt:lpstr>Amasya 2012 – 2013 Öğretim Yılı  Uygulama Sonuçları</vt:lpstr>
      <vt:lpstr>PowerPoint Sunusu</vt:lpstr>
      <vt:lpstr>Anne Katılımı !</vt:lpstr>
      <vt:lpstr>ERDEP İletişim Kanalları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Ergenlik Dönemi Değişim Projesi Tanıtım Toplantısı</dc:title>
  <dc:creator>Tulin</dc:creator>
  <cp:lastModifiedBy>Noyan</cp:lastModifiedBy>
  <cp:revision>624</cp:revision>
  <dcterms:created xsi:type="dcterms:W3CDTF">2012-07-23T07:59:28Z</dcterms:created>
  <dcterms:modified xsi:type="dcterms:W3CDTF">2015-03-10T16:19:16Z</dcterms:modified>
</cp:coreProperties>
</file>